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7"/>
  </p:notesMasterIdLst>
  <p:sldIdLst>
    <p:sldId id="1149" r:id="rId2"/>
    <p:sldId id="10173" r:id="rId3"/>
    <p:sldId id="368" r:id="rId4"/>
    <p:sldId id="10176" r:id="rId5"/>
    <p:sldId id="101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4587" autoAdjust="0"/>
    <p:restoredTop sz="86429" autoAdjust="0"/>
  </p:normalViewPr>
  <p:slideViewPr>
    <p:cSldViewPr snapToGrid="0">
      <p:cViewPr varScale="1">
        <p:scale>
          <a:sx n="43" d="100"/>
          <a:sy n="43" d="100"/>
        </p:scale>
        <p:origin x="1500" y="4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692"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50DDC9-710D-4919-8719-F162B2998AAA}" type="doc">
      <dgm:prSet loTypeId="urn:microsoft.com/office/officeart/2005/8/layout/chevron1" loCatId="process" qsTypeId="urn:microsoft.com/office/officeart/2005/8/quickstyle/simple3" qsCatId="simple" csTypeId="urn:microsoft.com/office/officeart/2005/8/colors/accent1_2" csCatId="accent1" phldr="1"/>
      <dgm:spPr/>
    </dgm:pt>
    <dgm:pt modelId="{5C5470A1-7A24-4421-8149-494A0B45F5C3}">
      <dgm:prSet phldrT="[Text]" custT="1"/>
      <dgm:spPr/>
      <dgm:t>
        <a:bodyPr/>
        <a:lstStyle/>
        <a:p>
          <a:r>
            <a:rPr lang="en-GB" sz="1200" dirty="0">
              <a:latin typeface="Arial" panose="020B0604020202020204" pitchFamily="34" charset="0"/>
              <a:cs typeface="Arial" panose="020B0604020202020204" pitchFamily="34" charset="0"/>
            </a:rPr>
            <a:t>Establishing principles and proof of concept of all common frameworks </a:t>
          </a:r>
          <a:endParaRPr lang="en-GB" sz="1200" b="1" dirty="0">
            <a:latin typeface="Arial" panose="020B0604020202020204" pitchFamily="34" charset="0"/>
            <a:cs typeface="Arial" panose="020B0604020202020204" pitchFamily="34" charset="0"/>
          </a:endParaRPr>
        </a:p>
      </dgm:t>
    </dgm:pt>
    <dgm:pt modelId="{FE5C3739-4146-407B-9DC3-678031B803FE}" type="parTrans" cxnId="{430AB340-DAE7-4A7C-AEC2-8520BC0FB365}">
      <dgm:prSet/>
      <dgm:spPr/>
      <dgm:t>
        <a:bodyPr/>
        <a:lstStyle/>
        <a:p>
          <a:endParaRPr lang="en-GB"/>
        </a:p>
      </dgm:t>
    </dgm:pt>
    <dgm:pt modelId="{733965C0-8B07-44D4-96A8-F9FBD05C23C4}" type="sibTrans" cxnId="{430AB340-DAE7-4A7C-AEC2-8520BC0FB365}">
      <dgm:prSet/>
      <dgm:spPr/>
      <dgm:t>
        <a:bodyPr/>
        <a:lstStyle/>
        <a:p>
          <a:endParaRPr lang="en-GB"/>
        </a:p>
      </dgm:t>
    </dgm:pt>
    <dgm:pt modelId="{D02136C3-422A-48DA-844F-60E74145B51F}">
      <dgm:prSet phldrT="[Text]" custT="1"/>
      <dgm:spPr/>
      <dgm:t>
        <a:bodyPr/>
        <a:lstStyle/>
        <a:p>
          <a:r>
            <a:rPr lang="en-GB" sz="1200" dirty="0">
              <a:latin typeface="Arial" panose="020B0604020202020204" pitchFamily="34" charset="0"/>
              <a:cs typeface="Arial" panose="020B0604020202020204" pitchFamily="34" charset="0"/>
            </a:rPr>
            <a:t>Policy Development </a:t>
          </a:r>
          <a:endParaRPr lang="en-GB" sz="1200" b="1" dirty="0">
            <a:latin typeface="Arial" panose="020B0604020202020204" pitchFamily="34" charset="0"/>
            <a:cs typeface="Arial" panose="020B0604020202020204" pitchFamily="34" charset="0"/>
          </a:endParaRPr>
        </a:p>
      </dgm:t>
    </dgm:pt>
    <dgm:pt modelId="{3ED8AB65-F537-49F4-9DB4-7EFCF28B3788}" type="parTrans" cxnId="{24C3D724-829B-495B-A7AB-39EAF0293220}">
      <dgm:prSet/>
      <dgm:spPr/>
      <dgm:t>
        <a:bodyPr/>
        <a:lstStyle/>
        <a:p>
          <a:endParaRPr lang="en-GB"/>
        </a:p>
      </dgm:t>
    </dgm:pt>
    <dgm:pt modelId="{4F20C618-F733-4603-A6A5-130F6EF4CE94}" type="sibTrans" cxnId="{24C3D724-829B-495B-A7AB-39EAF0293220}">
      <dgm:prSet/>
      <dgm:spPr/>
      <dgm:t>
        <a:bodyPr/>
        <a:lstStyle/>
        <a:p>
          <a:endParaRPr lang="en-GB"/>
        </a:p>
      </dgm:t>
    </dgm:pt>
    <dgm:pt modelId="{96337DD6-AD96-4A6A-96AB-4D371147DBB8}">
      <dgm:prSet phldrT="[Text]" custT="1"/>
      <dgm:spPr/>
      <dgm:t>
        <a:bodyPr/>
        <a:lstStyle/>
        <a:p>
          <a:r>
            <a:rPr lang="en-GB" sz="1200" dirty="0">
              <a:latin typeface="Arial" panose="020B0604020202020204" pitchFamily="34" charset="0"/>
              <a:cs typeface="Arial" panose="020B0604020202020204" pitchFamily="34" charset="0"/>
            </a:rPr>
            <a:t>Review, consultation and more detailed policy development</a:t>
          </a:r>
          <a:endParaRPr lang="en-GB" sz="1200" b="1" dirty="0">
            <a:latin typeface="Arial" panose="020B0604020202020204" pitchFamily="34" charset="0"/>
            <a:cs typeface="Arial" panose="020B0604020202020204" pitchFamily="34" charset="0"/>
          </a:endParaRPr>
        </a:p>
      </dgm:t>
    </dgm:pt>
    <dgm:pt modelId="{450E4483-051E-44D9-8A92-306B00D80CAD}" type="parTrans" cxnId="{A5C61855-BBEA-4B30-8DDD-36246B305F5C}">
      <dgm:prSet/>
      <dgm:spPr/>
      <dgm:t>
        <a:bodyPr/>
        <a:lstStyle/>
        <a:p>
          <a:endParaRPr lang="en-GB"/>
        </a:p>
      </dgm:t>
    </dgm:pt>
    <dgm:pt modelId="{6142E66A-B48B-40CD-B225-F2395A3F8666}" type="sibTrans" cxnId="{A5C61855-BBEA-4B30-8DDD-36246B305F5C}">
      <dgm:prSet/>
      <dgm:spPr/>
      <dgm:t>
        <a:bodyPr/>
        <a:lstStyle/>
        <a:p>
          <a:endParaRPr lang="en-GB"/>
        </a:p>
      </dgm:t>
    </dgm:pt>
    <dgm:pt modelId="{87909A99-65EA-46C7-BDB4-2B95AD6B1160}">
      <dgm:prSet custT="1"/>
      <dgm:spPr/>
      <dgm:t>
        <a:bodyPr/>
        <a:lstStyle/>
        <a:p>
          <a:r>
            <a:rPr lang="en-GB" sz="1200" dirty="0">
              <a:latin typeface="Arial" panose="020B0604020202020204" pitchFamily="34" charset="0"/>
              <a:cs typeface="Arial" panose="020B0604020202020204" pitchFamily="34" charset="0"/>
            </a:rPr>
            <a:t>Preparation and implementation</a:t>
          </a:r>
          <a:endParaRPr lang="en-GB" sz="1200" b="1" dirty="0">
            <a:latin typeface="Arial" panose="020B0604020202020204" pitchFamily="34" charset="0"/>
            <a:cs typeface="Arial" panose="020B0604020202020204" pitchFamily="34" charset="0"/>
          </a:endParaRPr>
        </a:p>
      </dgm:t>
    </dgm:pt>
    <dgm:pt modelId="{FC67E0DE-48CA-44C0-AE44-93A308CAF0A0}" type="parTrans" cxnId="{5FCC38E6-DF6C-4C4D-B490-7A20B20D3818}">
      <dgm:prSet/>
      <dgm:spPr/>
      <dgm:t>
        <a:bodyPr/>
        <a:lstStyle/>
        <a:p>
          <a:endParaRPr lang="en-GB"/>
        </a:p>
      </dgm:t>
    </dgm:pt>
    <dgm:pt modelId="{C0D1BD71-6A4D-47D0-95EF-5D375151CE28}" type="sibTrans" cxnId="{5FCC38E6-DF6C-4C4D-B490-7A20B20D3818}">
      <dgm:prSet/>
      <dgm:spPr/>
      <dgm:t>
        <a:bodyPr/>
        <a:lstStyle/>
        <a:p>
          <a:endParaRPr lang="en-GB"/>
        </a:p>
      </dgm:t>
    </dgm:pt>
    <dgm:pt modelId="{EB9AAAC2-2BBA-43BD-9182-4D5F5090E1FD}">
      <dgm:prSet custT="1"/>
      <dgm:spPr/>
      <dgm:t>
        <a:bodyPr/>
        <a:lstStyle/>
        <a:p>
          <a:r>
            <a:rPr lang="en-GB" sz="1200" dirty="0">
              <a:latin typeface="Arial" panose="020B0604020202020204" pitchFamily="34" charset="0"/>
              <a:cs typeface="Arial" panose="020B0604020202020204" pitchFamily="34" charset="0"/>
            </a:rPr>
            <a:t>Post implementation arrangements</a:t>
          </a:r>
          <a:endParaRPr lang="en-GB" sz="1200" b="1" dirty="0">
            <a:latin typeface="Arial" panose="020B0604020202020204" pitchFamily="34" charset="0"/>
            <a:cs typeface="Arial" panose="020B0604020202020204" pitchFamily="34" charset="0"/>
          </a:endParaRPr>
        </a:p>
      </dgm:t>
    </dgm:pt>
    <dgm:pt modelId="{522FBDE8-109E-4A59-8D3E-A763A9FC4B7A}" type="parTrans" cxnId="{ECC6BD2C-3607-48F9-8F81-174957797BAB}">
      <dgm:prSet/>
      <dgm:spPr/>
      <dgm:t>
        <a:bodyPr/>
        <a:lstStyle/>
        <a:p>
          <a:endParaRPr lang="en-GB"/>
        </a:p>
      </dgm:t>
    </dgm:pt>
    <dgm:pt modelId="{AD991DC5-8CDE-4544-AC5D-3C364FCD9740}" type="sibTrans" cxnId="{ECC6BD2C-3607-48F9-8F81-174957797BAB}">
      <dgm:prSet/>
      <dgm:spPr/>
      <dgm:t>
        <a:bodyPr/>
        <a:lstStyle/>
        <a:p>
          <a:endParaRPr lang="en-GB"/>
        </a:p>
      </dgm:t>
    </dgm:pt>
    <dgm:pt modelId="{8A6B7680-AEEA-4488-8AA0-3650781CD05B}" type="pres">
      <dgm:prSet presAssocID="{9C50DDC9-710D-4919-8719-F162B2998AAA}" presName="Name0" presStyleCnt="0">
        <dgm:presLayoutVars>
          <dgm:dir/>
          <dgm:animLvl val="lvl"/>
          <dgm:resizeHandles val="exact"/>
        </dgm:presLayoutVars>
      </dgm:prSet>
      <dgm:spPr/>
    </dgm:pt>
    <dgm:pt modelId="{AAA6EF0B-95E7-4F2D-92FB-EA572287DD39}" type="pres">
      <dgm:prSet presAssocID="{5C5470A1-7A24-4421-8149-494A0B45F5C3}" presName="parTxOnly" presStyleLbl="node1" presStyleIdx="0" presStyleCnt="5">
        <dgm:presLayoutVars>
          <dgm:chMax val="0"/>
          <dgm:chPref val="0"/>
          <dgm:bulletEnabled val="1"/>
        </dgm:presLayoutVars>
      </dgm:prSet>
      <dgm:spPr/>
    </dgm:pt>
    <dgm:pt modelId="{5E8F4339-7A15-40FB-B3C5-CEBCC8E08CBD}" type="pres">
      <dgm:prSet presAssocID="{733965C0-8B07-44D4-96A8-F9FBD05C23C4}" presName="parTxOnlySpace" presStyleCnt="0"/>
      <dgm:spPr/>
    </dgm:pt>
    <dgm:pt modelId="{A0A74E4B-DC41-43C1-A817-7B4F28B03CA6}" type="pres">
      <dgm:prSet presAssocID="{D02136C3-422A-48DA-844F-60E74145B51F}" presName="parTxOnly" presStyleLbl="node1" presStyleIdx="1" presStyleCnt="5">
        <dgm:presLayoutVars>
          <dgm:chMax val="0"/>
          <dgm:chPref val="0"/>
          <dgm:bulletEnabled val="1"/>
        </dgm:presLayoutVars>
      </dgm:prSet>
      <dgm:spPr/>
    </dgm:pt>
    <dgm:pt modelId="{3628C583-CCD1-48B9-9B31-5110DE0B195D}" type="pres">
      <dgm:prSet presAssocID="{4F20C618-F733-4603-A6A5-130F6EF4CE94}" presName="parTxOnlySpace" presStyleCnt="0"/>
      <dgm:spPr/>
    </dgm:pt>
    <dgm:pt modelId="{E485FD35-40DA-4F72-A0A2-DFEEC98CBE20}" type="pres">
      <dgm:prSet presAssocID="{96337DD6-AD96-4A6A-96AB-4D371147DBB8}" presName="parTxOnly" presStyleLbl="node1" presStyleIdx="2" presStyleCnt="5">
        <dgm:presLayoutVars>
          <dgm:chMax val="0"/>
          <dgm:chPref val="0"/>
          <dgm:bulletEnabled val="1"/>
        </dgm:presLayoutVars>
      </dgm:prSet>
      <dgm:spPr/>
    </dgm:pt>
    <dgm:pt modelId="{9BB2BACA-217D-46BF-BCAE-57B2E347CA7C}" type="pres">
      <dgm:prSet presAssocID="{6142E66A-B48B-40CD-B225-F2395A3F8666}" presName="parTxOnlySpace" presStyleCnt="0"/>
      <dgm:spPr/>
    </dgm:pt>
    <dgm:pt modelId="{ECBF0AAE-A6AB-4AF4-AFC9-DB5EBD18446C}" type="pres">
      <dgm:prSet presAssocID="{87909A99-65EA-46C7-BDB4-2B95AD6B1160}" presName="parTxOnly" presStyleLbl="node1" presStyleIdx="3" presStyleCnt="5">
        <dgm:presLayoutVars>
          <dgm:chMax val="0"/>
          <dgm:chPref val="0"/>
          <dgm:bulletEnabled val="1"/>
        </dgm:presLayoutVars>
      </dgm:prSet>
      <dgm:spPr/>
    </dgm:pt>
    <dgm:pt modelId="{97C5D37B-C948-46B7-966F-F3C86B210FAB}" type="pres">
      <dgm:prSet presAssocID="{C0D1BD71-6A4D-47D0-95EF-5D375151CE28}" presName="parTxOnlySpace" presStyleCnt="0"/>
      <dgm:spPr/>
    </dgm:pt>
    <dgm:pt modelId="{0714172D-6D70-4B82-920F-4D54CC5E1433}" type="pres">
      <dgm:prSet presAssocID="{EB9AAAC2-2BBA-43BD-9182-4D5F5090E1FD}" presName="parTxOnly" presStyleLbl="node1" presStyleIdx="4" presStyleCnt="5">
        <dgm:presLayoutVars>
          <dgm:chMax val="0"/>
          <dgm:chPref val="0"/>
          <dgm:bulletEnabled val="1"/>
        </dgm:presLayoutVars>
      </dgm:prSet>
      <dgm:spPr/>
    </dgm:pt>
  </dgm:ptLst>
  <dgm:cxnLst>
    <dgm:cxn modelId="{24C3D724-829B-495B-A7AB-39EAF0293220}" srcId="{9C50DDC9-710D-4919-8719-F162B2998AAA}" destId="{D02136C3-422A-48DA-844F-60E74145B51F}" srcOrd="1" destOrd="0" parTransId="{3ED8AB65-F537-49F4-9DB4-7EFCF28B3788}" sibTransId="{4F20C618-F733-4603-A6A5-130F6EF4CE94}"/>
    <dgm:cxn modelId="{ECC6BD2C-3607-48F9-8F81-174957797BAB}" srcId="{9C50DDC9-710D-4919-8719-F162B2998AAA}" destId="{EB9AAAC2-2BBA-43BD-9182-4D5F5090E1FD}" srcOrd="4" destOrd="0" parTransId="{522FBDE8-109E-4A59-8D3E-A763A9FC4B7A}" sibTransId="{AD991DC5-8CDE-4544-AC5D-3C364FCD9740}"/>
    <dgm:cxn modelId="{430AB340-DAE7-4A7C-AEC2-8520BC0FB365}" srcId="{9C50DDC9-710D-4919-8719-F162B2998AAA}" destId="{5C5470A1-7A24-4421-8149-494A0B45F5C3}" srcOrd="0" destOrd="0" parTransId="{FE5C3739-4146-407B-9DC3-678031B803FE}" sibTransId="{733965C0-8B07-44D4-96A8-F9FBD05C23C4}"/>
    <dgm:cxn modelId="{D18EEE60-BD60-470D-BEA6-030A3AFB69E7}" type="presOf" srcId="{96337DD6-AD96-4A6A-96AB-4D371147DBB8}" destId="{E485FD35-40DA-4F72-A0A2-DFEEC98CBE20}" srcOrd="0" destOrd="0" presId="urn:microsoft.com/office/officeart/2005/8/layout/chevron1"/>
    <dgm:cxn modelId="{AAA8EC63-3C47-4CA8-A066-A3334A4CF4ED}" type="presOf" srcId="{EB9AAAC2-2BBA-43BD-9182-4D5F5090E1FD}" destId="{0714172D-6D70-4B82-920F-4D54CC5E1433}" srcOrd="0" destOrd="0" presId="urn:microsoft.com/office/officeart/2005/8/layout/chevron1"/>
    <dgm:cxn modelId="{A5C61855-BBEA-4B30-8DDD-36246B305F5C}" srcId="{9C50DDC9-710D-4919-8719-F162B2998AAA}" destId="{96337DD6-AD96-4A6A-96AB-4D371147DBB8}" srcOrd="2" destOrd="0" parTransId="{450E4483-051E-44D9-8A92-306B00D80CAD}" sibTransId="{6142E66A-B48B-40CD-B225-F2395A3F8666}"/>
    <dgm:cxn modelId="{26B7AA9C-A100-4FFD-A6EC-5AFAEDB6BD69}" type="presOf" srcId="{D02136C3-422A-48DA-844F-60E74145B51F}" destId="{A0A74E4B-DC41-43C1-A817-7B4F28B03CA6}" srcOrd="0" destOrd="0" presId="urn:microsoft.com/office/officeart/2005/8/layout/chevron1"/>
    <dgm:cxn modelId="{BC68E7CA-C76E-4CB0-AA1D-EBA348C834E5}" type="presOf" srcId="{87909A99-65EA-46C7-BDB4-2B95AD6B1160}" destId="{ECBF0AAE-A6AB-4AF4-AFC9-DB5EBD18446C}" srcOrd="0" destOrd="0" presId="urn:microsoft.com/office/officeart/2005/8/layout/chevron1"/>
    <dgm:cxn modelId="{A58CE5D4-3976-4904-A89D-55CE2EDD826E}" type="presOf" srcId="{5C5470A1-7A24-4421-8149-494A0B45F5C3}" destId="{AAA6EF0B-95E7-4F2D-92FB-EA572287DD39}" srcOrd="0" destOrd="0" presId="urn:microsoft.com/office/officeart/2005/8/layout/chevron1"/>
    <dgm:cxn modelId="{7DB5B3D9-772B-4D64-89EE-3948D7560A93}" type="presOf" srcId="{9C50DDC9-710D-4919-8719-F162B2998AAA}" destId="{8A6B7680-AEEA-4488-8AA0-3650781CD05B}" srcOrd="0" destOrd="0" presId="urn:microsoft.com/office/officeart/2005/8/layout/chevron1"/>
    <dgm:cxn modelId="{5FCC38E6-DF6C-4C4D-B490-7A20B20D3818}" srcId="{9C50DDC9-710D-4919-8719-F162B2998AAA}" destId="{87909A99-65EA-46C7-BDB4-2B95AD6B1160}" srcOrd="3" destOrd="0" parTransId="{FC67E0DE-48CA-44C0-AE44-93A308CAF0A0}" sibTransId="{C0D1BD71-6A4D-47D0-95EF-5D375151CE28}"/>
    <dgm:cxn modelId="{97982CA9-3A44-42FA-A24F-91B28B6F5477}" type="presParOf" srcId="{8A6B7680-AEEA-4488-8AA0-3650781CD05B}" destId="{AAA6EF0B-95E7-4F2D-92FB-EA572287DD39}" srcOrd="0" destOrd="0" presId="urn:microsoft.com/office/officeart/2005/8/layout/chevron1"/>
    <dgm:cxn modelId="{BDC272F2-3916-4EA8-8EAB-9A828C6EBCF4}" type="presParOf" srcId="{8A6B7680-AEEA-4488-8AA0-3650781CD05B}" destId="{5E8F4339-7A15-40FB-B3C5-CEBCC8E08CBD}" srcOrd="1" destOrd="0" presId="urn:microsoft.com/office/officeart/2005/8/layout/chevron1"/>
    <dgm:cxn modelId="{9BEF1750-8531-45DE-9A71-AE8B30EC41E0}" type="presParOf" srcId="{8A6B7680-AEEA-4488-8AA0-3650781CD05B}" destId="{A0A74E4B-DC41-43C1-A817-7B4F28B03CA6}" srcOrd="2" destOrd="0" presId="urn:microsoft.com/office/officeart/2005/8/layout/chevron1"/>
    <dgm:cxn modelId="{6BED5065-46DE-4373-8EB4-86EEE76D33B3}" type="presParOf" srcId="{8A6B7680-AEEA-4488-8AA0-3650781CD05B}" destId="{3628C583-CCD1-48B9-9B31-5110DE0B195D}" srcOrd="3" destOrd="0" presId="urn:microsoft.com/office/officeart/2005/8/layout/chevron1"/>
    <dgm:cxn modelId="{E91B0727-4A06-41A7-91C9-FC91DF3471FC}" type="presParOf" srcId="{8A6B7680-AEEA-4488-8AA0-3650781CD05B}" destId="{E485FD35-40DA-4F72-A0A2-DFEEC98CBE20}" srcOrd="4" destOrd="0" presId="urn:microsoft.com/office/officeart/2005/8/layout/chevron1"/>
    <dgm:cxn modelId="{D1248932-E6BE-435D-AD03-EF7F4FFAF2AE}" type="presParOf" srcId="{8A6B7680-AEEA-4488-8AA0-3650781CD05B}" destId="{9BB2BACA-217D-46BF-BCAE-57B2E347CA7C}" srcOrd="5" destOrd="0" presId="urn:microsoft.com/office/officeart/2005/8/layout/chevron1"/>
    <dgm:cxn modelId="{E22BA8F7-5DD6-4CB3-B862-0D409EC51069}" type="presParOf" srcId="{8A6B7680-AEEA-4488-8AA0-3650781CD05B}" destId="{ECBF0AAE-A6AB-4AF4-AFC9-DB5EBD18446C}" srcOrd="6" destOrd="0" presId="urn:microsoft.com/office/officeart/2005/8/layout/chevron1"/>
    <dgm:cxn modelId="{0136D339-BB88-498E-A9BE-C5C72B1489AB}" type="presParOf" srcId="{8A6B7680-AEEA-4488-8AA0-3650781CD05B}" destId="{97C5D37B-C948-46B7-966F-F3C86B210FAB}" srcOrd="7" destOrd="0" presId="urn:microsoft.com/office/officeart/2005/8/layout/chevron1"/>
    <dgm:cxn modelId="{48D272EF-3324-4A3A-B5AF-787915D55888}" type="presParOf" srcId="{8A6B7680-AEEA-4488-8AA0-3650781CD05B}" destId="{0714172D-6D70-4B82-920F-4D54CC5E1433}"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A6EF0B-95E7-4F2D-92FB-EA572287DD39}">
      <dsp:nvSpPr>
        <dsp:cNvPr id="0" name=""/>
        <dsp:cNvSpPr/>
      </dsp:nvSpPr>
      <dsp:spPr>
        <a:xfrm>
          <a:off x="2748" y="68184"/>
          <a:ext cx="2446388" cy="978555"/>
        </a:xfrm>
        <a:prstGeom prst="chevron">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Establishing principles and proof of concept of all common frameworks </a:t>
          </a:r>
          <a:endParaRPr lang="en-GB" sz="1200" b="1" kern="1200" dirty="0">
            <a:latin typeface="Arial" panose="020B0604020202020204" pitchFamily="34" charset="0"/>
            <a:cs typeface="Arial" panose="020B0604020202020204" pitchFamily="34" charset="0"/>
          </a:endParaRPr>
        </a:p>
      </dsp:txBody>
      <dsp:txXfrm>
        <a:off x="492026" y="68184"/>
        <a:ext cx="1467833" cy="978555"/>
      </dsp:txXfrm>
    </dsp:sp>
    <dsp:sp modelId="{A0A74E4B-DC41-43C1-A817-7B4F28B03CA6}">
      <dsp:nvSpPr>
        <dsp:cNvPr id="0" name=""/>
        <dsp:cNvSpPr/>
      </dsp:nvSpPr>
      <dsp:spPr>
        <a:xfrm>
          <a:off x="2204498" y="68184"/>
          <a:ext cx="2446388" cy="978555"/>
        </a:xfrm>
        <a:prstGeom prst="chevron">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Policy Development </a:t>
          </a:r>
          <a:endParaRPr lang="en-GB" sz="1200" b="1" kern="1200" dirty="0">
            <a:latin typeface="Arial" panose="020B0604020202020204" pitchFamily="34" charset="0"/>
            <a:cs typeface="Arial" panose="020B0604020202020204" pitchFamily="34" charset="0"/>
          </a:endParaRPr>
        </a:p>
      </dsp:txBody>
      <dsp:txXfrm>
        <a:off x="2693776" y="68184"/>
        <a:ext cx="1467833" cy="978555"/>
      </dsp:txXfrm>
    </dsp:sp>
    <dsp:sp modelId="{E485FD35-40DA-4F72-A0A2-DFEEC98CBE20}">
      <dsp:nvSpPr>
        <dsp:cNvPr id="0" name=""/>
        <dsp:cNvSpPr/>
      </dsp:nvSpPr>
      <dsp:spPr>
        <a:xfrm>
          <a:off x="4406247" y="68184"/>
          <a:ext cx="2446388" cy="978555"/>
        </a:xfrm>
        <a:prstGeom prst="chevron">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Review, consultation and more detailed policy development</a:t>
          </a:r>
          <a:endParaRPr lang="en-GB" sz="1200" b="1" kern="1200" dirty="0">
            <a:latin typeface="Arial" panose="020B0604020202020204" pitchFamily="34" charset="0"/>
            <a:cs typeface="Arial" panose="020B0604020202020204" pitchFamily="34" charset="0"/>
          </a:endParaRPr>
        </a:p>
      </dsp:txBody>
      <dsp:txXfrm>
        <a:off x="4895525" y="68184"/>
        <a:ext cx="1467833" cy="978555"/>
      </dsp:txXfrm>
    </dsp:sp>
    <dsp:sp modelId="{ECBF0AAE-A6AB-4AF4-AFC9-DB5EBD18446C}">
      <dsp:nvSpPr>
        <dsp:cNvPr id="0" name=""/>
        <dsp:cNvSpPr/>
      </dsp:nvSpPr>
      <dsp:spPr>
        <a:xfrm>
          <a:off x="6607997" y="68184"/>
          <a:ext cx="2446388" cy="978555"/>
        </a:xfrm>
        <a:prstGeom prst="chevron">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Preparation and implementation</a:t>
          </a:r>
          <a:endParaRPr lang="en-GB" sz="1200" b="1" kern="1200" dirty="0">
            <a:latin typeface="Arial" panose="020B0604020202020204" pitchFamily="34" charset="0"/>
            <a:cs typeface="Arial" panose="020B0604020202020204" pitchFamily="34" charset="0"/>
          </a:endParaRPr>
        </a:p>
      </dsp:txBody>
      <dsp:txXfrm>
        <a:off x="7097275" y="68184"/>
        <a:ext cx="1467833" cy="978555"/>
      </dsp:txXfrm>
    </dsp:sp>
    <dsp:sp modelId="{0714172D-6D70-4B82-920F-4D54CC5E1433}">
      <dsp:nvSpPr>
        <dsp:cNvPr id="0" name=""/>
        <dsp:cNvSpPr/>
      </dsp:nvSpPr>
      <dsp:spPr>
        <a:xfrm>
          <a:off x="8809746" y="68184"/>
          <a:ext cx="2446388" cy="978555"/>
        </a:xfrm>
        <a:prstGeom prst="chevron">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Arial" panose="020B0604020202020204" pitchFamily="34" charset="0"/>
              <a:cs typeface="Arial" panose="020B0604020202020204" pitchFamily="34" charset="0"/>
            </a:rPr>
            <a:t>Post implementation arrangements</a:t>
          </a:r>
          <a:endParaRPr lang="en-GB" sz="1200" b="1" kern="1200" dirty="0">
            <a:latin typeface="Arial" panose="020B0604020202020204" pitchFamily="34" charset="0"/>
            <a:cs typeface="Arial" panose="020B0604020202020204" pitchFamily="34" charset="0"/>
          </a:endParaRPr>
        </a:p>
      </dsp:txBody>
      <dsp:txXfrm>
        <a:off x="9299024" y="68184"/>
        <a:ext cx="1467833" cy="97855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BECA86-93A8-4107-AB95-1BF89CBF1F42}" type="datetimeFigureOut">
              <a:rPr lang="en-GB" smtClean="0"/>
              <a:t>20/01/2022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2259D3-4941-4A30-B5C5-DF22EF1291FD}" type="slidenum">
              <a:rPr lang="en-GB" smtClean="0"/>
              <a:t>‹#›</a:t>
            </a:fld>
            <a:endParaRPr lang="en-GB"/>
          </a:p>
        </p:txBody>
      </p:sp>
    </p:spTree>
    <p:extLst>
      <p:ext uri="{BB962C8B-B14F-4D97-AF65-F5344CB8AC3E}">
        <p14:creationId xmlns:p14="http://schemas.microsoft.com/office/powerpoint/2010/main" val="526442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B2259D3-4941-4A30-B5C5-DF22EF1291FD}" type="slidenum">
              <a:rPr lang="en-GB" smtClean="0"/>
              <a:t>1</a:t>
            </a:fld>
            <a:endParaRPr lang="en-GB"/>
          </a:p>
        </p:txBody>
      </p:sp>
    </p:spTree>
    <p:extLst>
      <p:ext uri="{BB962C8B-B14F-4D97-AF65-F5344CB8AC3E}">
        <p14:creationId xmlns:p14="http://schemas.microsoft.com/office/powerpoint/2010/main" val="4050604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B2259D3-4941-4A30-B5C5-DF22EF1291FD}" type="slidenum">
              <a:rPr lang="en-GB" smtClean="0"/>
              <a:t>2</a:t>
            </a:fld>
            <a:endParaRPr lang="en-GB"/>
          </a:p>
        </p:txBody>
      </p:sp>
    </p:spTree>
    <p:extLst>
      <p:ext uri="{BB962C8B-B14F-4D97-AF65-F5344CB8AC3E}">
        <p14:creationId xmlns:p14="http://schemas.microsoft.com/office/powerpoint/2010/main" val="365464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B2259D3-4941-4A30-B5C5-DF22EF1291FD}" type="slidenum">
              <a:rPr lang="en-GB" smtClean="0"/>
              <a:t>3</a:t>
            </a:fld>
            <a:endParaRPr lang="en-GB"/>
          </a:p>
        </p:txBody>
      </p:sp>
    </p:spTree>
    <p:extLst>
      <p:ext uri="{BB962C8B-B14F-4D97-AF65-F5344CB8AC3E}">
        <p14:creationId xmlns:p14="http://schemas.microsoft.com/office/powerpoint/2010/main" val="2906038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B2259D3-4941-4A30-B5C5-DF22EF1291FD}" type="slidenum">
              <a:rPr lang="en-GB" smtClean="0"/>
              <a:t>4</a:t>
            </a:fld>
            <a:endParaRPr lang="en-GB"/>
          </a:p>
        </p:txBody>
      </p:sp>
    </p:spTree>
    <p:extLst>
      <p:ext uri="{BB962C8B-B14F-4D97-AF65-F5344CB8AC3E}">
        <p14:creationId xmlns:p14="http://schemas.microsoft.com/office/powerpoint/2010/main" val="3837971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dirty="0"/>
              <a:t>. </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C676B2-F24C-455B-A0FE-DDE7C0C01D9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0440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8" y="3085765"/>
            <a:ext cx="1126286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8" y="1020434"/>
            <a:ext cx="10993548"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3" y="2495449"/>
            <a:ext cx="10993547" cy="590321"/>
          </a:xfrm>
        </p:spPr>
        <p:txBody>
          <a:bodyPr anchor="t">
            <a:normAutofit/>
          </a:bodyPr>
          <a:lstStyle>
            <a:lvl1pPr marL="0" indent="0" algn="l">
              <a:buNone/>
              <a:defRPr sz="1600" cap="all">
                <a:solidFill>
                  <a:schemeClr val="accent2"/>
                </a:solidFill>
              </a:defRPr>
            </a:lvl1pPr>
            <a:lvl2pPr marL="457207" indent="0" algn="ctr">
              <a:buNone/>
              <a:defRPr>
                <a:solidFill>
                  <a:schemeClr val="tx1">
                    <a:tint val="75000"/>
                  </a:schemeClr>
                </a:solidFill>
              </a:defRPr>
            </a:lvl2pPr>
            <a:lvl3pPr marL="914411" indent="0" algn="ctr">
              <a:buNone/>
              <a:defRPr>
                <a:solidFill>
                  <a:schemeClr val="tx1">
                    <a:tint val="75000"/>
                  </a:schemeClr>
                </a:solidFill>
              </a:defRPr>
            </a:lvl3pPr>
            <a:lvl4pPr marL="1371617" indent="0" algn="ctr">
              <a:buNone/>
              <a:defRPr>
                <a:solidFill>
                  <a:schemeClr val="tx1">
                    <a:tint val="75000"/>
                  </a:schemeClr>
                </a:solidFill>
              </a:defRPr>
            </a:lvl4pPr>
            <a:lvl5pPr marL="1828823" indent="0" algn="ctr">
              <a:buNone/>
              <a:defRPr>
                <a:solidFill>
                  <a:schemeClr val="tx1">
                    <a:tint val="75000"/>
                  </a:schemeClr>
                </a:solidFill>
              </a:defRPr>
            </a:lvl5pPr>
            <a:lvl6pPr marL="2286030" indent="0" algn="ctr">
              <a:buNone/>
              <a:defRPr>
                <a:solidFill>
                  <a:schemeClr val="tx1">
                    <a:tint val="75000"/>
                  </a:schemeClr>
                </a:solidFill>
              </a:defRPr>
            </a:lvl6pPr>
            <a:lvl7pPr marL="2743233" indent="0" algn="ctr">
              <a:buNone/>
              <a:defRPr>
                <a:solidFill>
                  <a:schemeClr val="tx1">
                    <a:tint val="75000"/>
                  </a:schemeClr>
                </a:solidFill>
              </a:defRPr>
            </a:lvl7pPr>
            <a:lvl8pPr marL="3200440" indent="0" algn="ctr">
              <a:buNone/>
              <a:defRPr>
                <a:solidFill>
                  <a:schemeClr val="tx1">
                    <a:tint val="75000"/>
                  </a:schemeClr>
                </a:solidFill>
              </a:defRPr>
            </a:lvl8pPr>
            <a:lvl9pPr marL="3657647"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0" y="5956142"/>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a:xfrm>
            <a:off x="581197" y="5951816"/>
            <a:ext cx="6917211"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42"/>
            <a:ext cx="1016441"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5277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91"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7"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57935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4" y="599725"/>
            <a:ext cx="2906818"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2" y="675728"/>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31" y="675728"/>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9" y="5956142"/>
            <a:ext cx="1328140" cy="365125"/>
          </a:xfrm>
        </p:spPr>
        <p:txBody>
          <a:bodyPr/>
          <a:lstStyle>
            <a:lvl1pPr>
              <a:defRPr>
                <a:solidFill>
                  <a:schemeClr val="accent1">
                    <a:lumMod val="75000"/>
                    <a:lumOff val="25000"/>
                  </a:schemeClr>
                </a:solidFill>
              </a:defRPr>
            </a:lvl1p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a:xfrm>
            <a:off x="774931" y="5951816"/>
            <a:ext cx="7896279" cy="365125"/>
          </a:xfrm>
        </p:spPr>
        <p:txBody>
          <a:bodyPr/>
          <a:lstStyle/>
          <a:p>
            <a:endParaRPr lang="en-US" dirty="0"/>
          </a:p>
        </p:txBody>
      </p:sp>
      <p:sp>
        <p:nvSpPr>
          <p:cNvPr id="6" name="Slide Number Placeholder 5"/>
          <p:cNvSpPr>
            <a:spLocks noGrp="1"/>
          </p:cNvSpPr>
          <p:nvPr>
            <p:ph type="sldNum" sz="quarter" idx="12"/>
          </p:nvPr>
        </p:nvSpPr>
        <p:spPr>
          <a:xfrm>
            <a:off x="10446617" y="5956142"/>
            <a:ext cx="1164196"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571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91"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7"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5" y="2180501"/>
            <a:ext cx="11029614"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1" y="5956142"/>
            <a:ext cx="105250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02541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23" y="5141979"/>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5" y="3043915"/>
            <a:ext cx="11029614"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5" y="4541417"/>
            <a:ext cx="11029614" cy="600556"/>
          </a:xfrm>
        </p:spPr>
        <p:txBody>
          <a:bodyPr anchor="t">
            <a:normAutofit/>
          </a:bodyPr>
          <a:lstStyle>
            <a:lvl1pPr marL="0" indent="0" algn="l">
              <a:buNone/>
              <a:defRPr sz="1801" cap="all">
                <a:solidFill>
                  <a:schemeClr val="accent2"/>
                </a:solidFill>
              </a:defRPr>
            </a:lvl1pPr>
            <a:lvl2pPr marL="457207" indent="0">
              <a:buNone/>
              <a:defRPr sz="1801">
                <a:solidFill>
                  <a:schemeClr val="tx1">
                    <a:tint val="75000"/>
                  </a:schemeClr>
                </a:solidFill>
              </a:defRPr>
            </a:lvl2pPr>
            <a:lvl3pPr marL="914411" indent="0">
              <a:buNone/>
              <a:defRPr sz="1600">
                <a:solidFill>
                  <a:schemeClr val="tx1">
                    <a:tint val="75000"/>
                  </a:schemeClr>
                </a:solidFill>
              </a:defRPr>
            </a:lvl3pPr>
            <a:lvl4pPr marL="1371617" indent="0">
              <a:buNone/>
              <a:defRPr sz="1401">
                <a:solidFill>
                  <a:schemeClr val="tx1">
                    <a:tint val="75000"/>
                  </a:schemeClr>
                </a:solidFill>
              </a:defRPr>
            </a:lvl4pPr>
            <a:lvl5pPr marL="1828823" indent="0">
              <a:buNone/>
              <a:defRPr sz="1401">
                <a:solidFill>
                  <a:schemeClr val="tx1">
                    <a:tint val="75000"/>
                  </a:schemeClr>
                </a:solidFill>
              </a:defRPr>
            </a:lvl5pPr>
            <a:lvl6pPr marL="2286030" indent="0">
              <a:buNone/>
              <a:defRPr sz="1401">
                <a:solidFill>
                  <a:schemeClr val="tx1">
                    <a:tint val="75000"/>
                  </a:schemeClr>
                </a:solidFill>
              </a:defRPr>
            </a:lvl6pPr>
            <a:lvl7pPr marL="2743233" indent="0">
              <a:buNone/>
              <a:defRPr sz="1401">
                <a:solidFill>
                  <a:schemeClr val="tx1">
                    <a:tint val="75000"/>
                  </a:schemeClr>
                </a:solidFill>
              </a:defRPr>
            </a:lvl7pPr>
            <a:lvl8pPr marL="3200440" indent="0">
              <a:buNone/>
              <a:defRPr sz="1401">
                <a:solidFill>
                  <a:schemeClr val="tx1">
                    <a:tint val="75000"/>
                  </a:schemeClr>
                </a:solidFill>
              </a:defRPr>
            </a:lvl8pPr>
            <a:lvl9pPr marL="3657647" indent="0">
              <a:buNone/>
              <a:defRPr sz="140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1/20/2022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67093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4" y="606559"/>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7" y="729659"/>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9" y="2228004"/>
            <a:ext cx="5422391"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6" y="2228004"/>
            <a:ext cx="5422393"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57572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4" y="606559"/>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7" y="729659"/>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4"/>
            <a:ext cx="5087076" cy="536005"/>
          </a:xfrm>
        </p:spPr>
        <p:txBody>
          <a:bodyPr anchor="b">
            <a:noAutofit/>
          </a:bodyPr>
          <a:lstStyle>
            <a:lvl1pPr marL="0" indent="0">
              <a:buNone/>
              <a:defRPr sz="2201" b="0">
                <a:solidFill>
                  <a:schemeClr val="accent2"/>
                </a:solidFill>
              </a:defRPr>
            </a:lvl1pPr>
            <a:lvl2pPr marL="457207" indent="0">
              <a:buNone/>
              <a:defRPr sz="2000" b="1"/>
            </a:lvl2pPr>
            <a:lvl3pPr marL="914411" indent="0">
              <a:buNone/>
              <a:defRPr sz="1801" b="1"/>
            </a:lvl3pPr>
            <a:lvl4pPr marL="1371617" indent="0">
              <a:buNone/>
              <a:defRPr sz="1600" b="1"/>
            </a:lvl4pPr>
            <a:lvl5pPr marL="1828823" indent="0">
              <a:buNone/>
              <a:defRPr sz="1600" b="1"/>
            </a:lvl5pPr>
            <a:lvl6pPr marL="2286030" indent="0">
              <a:buNone/>
              <a:defRPr sz="1600" b="1"/>
            </a:lvl6pPr>
            <a:lvl7pPr marL="2743233" indent="0">
              <a:buNone/>
              <a:defRPr sz="1600" b="1"/>
            </a:lvl7pPr>
            <a:lvl8pPr marL="3200440" indent="0">
              <a:buNone/>
              <a:defRPr sz="1600" b="1"/>
            </a:lvl8pPr>
            <a:lvl9pPr marL="3657647" indent="0">
              <a:buNone/>
              <a:defRPr sz="1600" b="1"/>
            </a:lvl9pPr>
          </a:lstStyle>
          <a:p>
            <a:pPr lvl="0"/>
            <a:r>
              <a:rPr lang="en-US"/>
              <a:t>Edit Master text styles</a:t>
            </a:r>
          </a:p>
        </p:txBody>
      </p:sp>
      <p:sp>
        <p:nvSpPr>
          <p:cNvPr id="4" name="Content Placeholder 3"/>
          <p:cNvSpPr>
            <a:spLocks noGrp="1"/>
          </p:cNvSpPr>
          <p:nvPr>
            <p:ph sz="half" idx="2"/>
          </p:nvPr>
        </p:nvSpPr>
        <p:spPr>
          <a:xfrm>
            <a:off x="581199" y="2926055"/>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9" y="2250894"/>
            <a:ext cx="5087074" cy="553373"/>
          </a:xfrm>
        </p:spPr>
        <p:txBody>
          <a:bodyPr anchor="b">
            <a:noAutofit/>
          </a:bodyPr>
          <a:lstStyle>
            <a:lvl1pPr marL="0" indent="0">
              <a:buNone/>
              <a:defRPr sz="2201" b="0">
                <a:solidFill>
                  <a:schemeClr val="accent2"/>
                </a:solidFill>
              </a:defRPr>
            </a:lvl1pPr>
            <a:lvl2pPr marL="457207" indent="0">
              <a:buNone/>
              <a:defRPr sz="2000" b="1"/>
            </a:lvl2pPr>
            <a:lvl3pPr marL="914411" indent="0">
              <a:buNone/>
              <a:defRPr sz="1801" b="1"/>
            </a:lvl3pPr>
            <a:lvl4pPr marL="1371617" indent="0">
              <a:buNone/>
              <a:defRPr sz="1600" b="1"/>
            </a:lvl4pPr>
            <a:lvl5pPr marL="1828823" indent="0">
              <a:buNone/>
              <a:defRPr sz="1600" b="1"/>
            </a:lvl5pPr>
            <a:lvl6pPr marL="2286030" indent="0">
              <a:buNone/>
              <a:defRPr sz="1600" b="1"/>
            </a:lvl6pPr>
            <a:lvl7pPr marL="2743233" indent="0">
              <a:buNone/>
              <a:defRPr sz="1600" b="1"/>
            </a:lvl7pPr>
            <a:lvl8pPr marL="3200440" indent="0">
              <a:buNone/>
              <a:defRPr sz="1600" b="1"/>
            </a:lvl8pPr>
            <a:lvl9pPr marL="3657647" indent="0">
              <a:buNone/>
              <a:defRPr sz="1600" b="1"/>
            </a:lvl9pPr>
          </a:lstStyle>
          <a:p>
            <a:pPr lvl="0"/>
            <a:r>
              <a:rPr lang="en-US"/>
              <a:t>Edit Master text styles</a:t>
            </a:r>
          </a:p>
        </p:txBody>
      </p:sp>
      <p:sp>
        <p:nvSpPr>
          <p:cNvPr id="6" name="Content Placeholder 5"/>
          <p:cNvSpPr>
            <a:spLocks noGrp="1"/>
          </p:cNvSpPr>
          <p:nvPr>
            <p:ph sz="quarter" idx="4"/>
          </p:nvPr>
        </p:nvSpPr>
        <p:spPr>
          <a:xfrm>
            <a:off x="6217711" y="2926055"/>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34770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2" y="606559"/>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900" y="729659"/>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77725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43440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1"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8"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20" y="601200"/>
            <a:ext cx="11292841" cy="4204800"/>
          </a:xfrm>
        </p:spPr>
        <p:txBody>
          <a:bodyPr anchor="ctr">
            <a:normAutofit/>
          </a:bodyPr>
          <a:lstStyle>
            <a:lvl1pPr>
              <a:defRPr sz="2000">
                <a:solidFill>
                  <a:schemeClr val="tx2"/>
                </a:solidFill>
              </a:defRPr>
            </a:lvl1pPr>
            <a:lvl2pPr>
              <a:defRPr sz="1801">
                <a:solidFill>
                  <a:schemeClr val="tx2"/>
                </a:solidFill>
              </a:defRPr>
            </a:lvl2pPr>
            <a:lvl3pPr>
              <a:defRPr sz="1600">
                <a:solidFill>
                  <a:schemeClr val="tx2"/>
                </a:solidFill>
              </a:defRPr>
            </a:lvl3pPr>
            <a:lvl4pPr>
              <a:defRPr sz="1401">
                <a:solidFill>
                  <a:schemeClr val="tx2"/>
                </a:solidFill>
              </a:defRPr>
            </a:lvl4pPr>
            <a:lvl5pPr>
              <a:defRPr sz="1401">
                <a:solidFill>
                  <a:schemeClr val="tx2"/>
                </a:solidFill>
              </a:defRPr>
            </a:lvl5pPr>
            <a:lvl6pPr>
              <a:defRPr sz="1401">
                <a:solidFill>
                  <a:schemeClr val="tx2"/>
                </a:solidFill>
              </a:defRPr>
            </a:lvl6pPr>
            <a:lvl7pPr>
              <a:defRPr sz="1401">
                <a:solidFill>
                  <a:schemeClr val="tx2"/>
                </a:solidFill>
              </a:defRPr>
            </a:lvl7pPr>
            <a:lvl8pPr>
              <a:defRPr sz="1401">
                <a:solidFill>
                  <a:schemeClr val="tx2"/>
                </a:solidFill>
              </a:defRPr>
            </a:lvl8pPr>
            <a:lvl9pPr>
              <a:defRPr sz="1401">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5" y="5262299"/>
            <a:ext cx="5869988" cy="689515"/>
          </a:xfrm>
        </p:spPr>
        <p:txBody>
          <a:bodyPr anchor="ctr">
            <a:normAutofit/>
          </a:bodyPr>
          <a:lstStyle>
            <a:lvl1pPr marL="0" indent="0" algn="r">
              <a:buNone/>
              <a:defRPr sz="1100">
                <a:solidFill>
                  <a:schemeClr val="bg1"/>
                </a:solidFill>
              </a:defRPr>
            </a:lvl1pPr>
            <a:lvl2pPr marL="457207" indent="0">
              <a:buNone/>
              <a:defRPr sz="1100"/>
            </a:lvl2pPr>
            <a:lvl3pPr marL="914411" indent="0">
              <a:buNone/>
              <a:defRPr sz="1001"/>
            </a:lvl3pPr>
            <a:lvl4pPr marL="1371617" indent="0">
              <a:buNone/>
              <a:defRPr sz="900"/>
            </a:lvl4pPr>
            <a:lvl5pPr marL="1828823" indent="0">
              <a:buNone/>
              <a:defRPr sz="900"/>
            </a:lvl5pPr>
            <a:lvl6pPr marL="2286030" indent="0">
              <a:buNone/>
              <a:defRPr sz="900"/>
            </a:lvl6pPr>
            <a:lvl7pPr marL="2743233" indent="0">
              <a:buNone/>
              <a:defRPr sz="900"/>
            </a:lvl7pPr>
            <a:lvl8pPr marL="3200440" indent="0">
              <a:buNone/>
              <a:defRPr sz="900"/>
            </a:lvl8pPr>
            <a:lvl9pPr marL="3657647"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1/20/2022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4441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7"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7" indent="0">
              <a:buNone/>
              <a:defRPr sz="1600"/>
            </a:lvl2pPr>
            <a:lvl3pPr marL="914411" indent="0">
              <a:buNone/>
              <a:defRPr sz="1600"/>
            </a:lvl3pPr>
            <a:lvl4pPr marL="1371617" indent="0">
              <a:buNone/>
              <a:defRPr sz="1600"/>
            </a:lvl4pPr>
            <a:lvl5pPr marL="1828823" indent="0">
              <a:buNone/>
              <a:defRPr sz="1600"/>
            </a:lvl5pPr>
            <a:lvl6pPr marL="2286030" indent="0">
              <a:buNone/>
              <a:defRPr sz="1600"/>
            </a:lvl6pPr>
            <a:lvl7pPr marL="2743233" indent="0">
              <a:buNone/>
              <a:defRPr sz="1600"/>
            </a:lvl7pPr>
            <a:lvl8pPr marL="3200440" indent="0">
              <a:buNone/>
              <a:defRPr sz="1600"/>
            </a:lvl8pPr>
            <a:lvl9pPr marL="3657647" indent="0">
              <a:buNone/>
              <a:defRPr sz="1600"/>
            </a:lvl9pPr>
          </a:lstStyle>
          <a:p>
            <a:r>
              <a:rPr lang="en-US" dirty="0"/>
              <a:t>Click icon to add picture</a:t>
            </a:r>
          </a:p>
        </p:txBody>
      </p:sp>
      <p:sp>
        <p:nvSpPr>
          <p:cNvPr id="4" name="Text Placeholder 3"/>
          <p:cNvSpPr>
            <a:spLocks noGrp="1"/>
          </p:cNvSpPr>
          <p:nvPr>
            <p:ph type="body" sz="half" idx="2"/>
          </p:nvPr>
        </p:nvSpPr>
        <p:spPr>
          <a:xfrm>
            <a:off x="581193" y="5260129"/>
            <a:ext cx="11029618" cy="598671"/>
          </a:xfrm>
        </p:spPr>
        <p:txBody>
          <a:bodyPr>
            <a:normAutofit/>
          </a:bodyPr>
          <a:lstStyle>
            <a:lvl1pPr marL="0" indent="0">
              <a:buNone/>
              <a:defRPr sz="1200"/>
            </a:lvl1pPr>
            <a:lvl2pPr marL="457207" indent="0">
              <a:buNone/>
              <a:defRPr sz="1200"/>
            </a:lvl2pPr>
            <a:lvl3pPr marL="914411" indent="0">
              <a:buNone/>
              <a:defRPr sz="1001"/>
            </a:lvl3pPr>
            <a:lvl4pPr marL="1371617" indent="0">
              <a:buNone/>
              <a:defRPr sz="900"/>
            </a:lvl4pPr>
            <a:lvl5pPr marL="1828823" indent="0">
              <a:buNone/>
              <a:defRPr sz="900"/>
            </a:lvl5pPr>
            <a:lvl6pPr marL="2286030" indent="0">
              <a:buNone/>
              <a:defRPr sz="900"/>
            </a:lvl6pPr>
            <a:lvl7pPr marL="2743233" indent="0">
              <a:buNone/>
              <a:defRPr sz="900"/>
            </a:lvl7pPr>
            <a:lvl8pPr marL="3200440" indent="0">
              <a:buNone/>
              <a:defRPr sz="900"/>
            </a:lvl8pPr>
            <a:lvl9pPr marL="3657647"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89356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7" y="705125"/>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7"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8" y="5956142"/>
            <a:ext cx="2844798"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1/20/2022</a:t>
            </a:fld>
            <a:endParaRPr lang="en-US" dirty="0"/>
          </a:p>
        </p:txBody>
      </p:sp>
      <p:sp>
        <p:nvSpPr>
          <p:cNvPr id="5" name="Footer Placeholder 4"/>
          <p:cNvSpPr>
            <a:spLocks noGrp="1"/>
          </p:cNvSpPr>
          <p:nvPr>
            <p:ph type="ftr" sz="quarter" idx="3"/>
          </p:nvPr>
        </p:nvSpPr>
        <p:spPr>
          <a:xfrm>
            <a:off x="581197" y="5951816"/>
            <a:ext cx="6917211"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3" y="5956142"/>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5" y="457201"/>
            <a:ext cx="3703321"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6" y="453644"/>
            <a:ext cx="3703321"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1" y="457200"/>
            <a:ext cx="3703321"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10462757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457207"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5" indent="-306005" algn="l" defTabSz="457207" rtl="0" eaLnBrk="1" latinLnBrk="0" hangingPunct="1">
        <a:spcBef>
          <a:spcPct val="20000"/>
        </a:spcBef>
        <a:spcAft>
          <a:spcPts val="601"/>
        </a:spcAft>
        <a:buClr>
          <a:schemeClr val="accent2"/>
        </a:buClr>
        <a:buSzPct val="92000"/>
        <a:buFont typeface="Wingdings 2" panose="05020102010507070707" pitchFamily="18" charset="2"/>
        <a:buChar char=""/>
        <a:defRPr sz="1801" kern="1200">
          <a:solidFill>
            <a:schemeClr val="tx2"/>
          </a:solidFill>
          <a:latin typeface="+mn-lt"/>
          <a:ea typeface="+mn-ea"/>
          <a:cs typeface="+mn-cs"/>
        </a:defRPr>
      </a:lvl1pPr>
      <a:lvl2pPr marL="630008" indent="-306005" algn="l" defTabSz="457207" rtl="0" eaLnBrk="1" latinLnBrk="0" hangingPunct="1">
        <a:spcBef>
          <a:spcPct val="20000"/>
        </a:spcBef>
        <a:spcAft>
          <a:spcPts val="601"/>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12" indent="-270002" algn="l" defTabSz="457207" rtl="0" eaLnBrk="1" latinLnBrk="0" hangingPunct="1">
        <a:spcBef>
          <a:spcPct val="20000"/>
        </a:spcBef>
        <a:spcAft>
          <a:spcPts val="601"/>
        </a:spcAft>
        <a:buClr>
          <a:schemeClr val="accent2"/>
        </a:buClr>
        <a:buSzPct val="92000"/>
        <a:buFont typeface="Wingdings 2" panose="05020102010507070707" pitchFamily="18" charset="2"/>
        <a:buChar char=""/>
        <a:defRPr sz="1401" kern="1200">
          <a:solidFill>
            <a:schemeClr val="tx2"/>
          </a:solidFill>
          <a:latin typeface="+mn-lt"/>
          <a:ea typeface="+mn-ea"/>
          <a:cs typeface="+mn-cs"/>
        </a:defRPr>
      </a:lvl3pPr>
      <a:lvl4pPr marL="1242016" indent="-234004" algn="l" defTabSz="457207" rtl="0" eaLnBrk="1" latinLnBrk="0" hangingPunct="1">
        <a:spcBef>
          <a:spcPct val="20000"/>
        </a:spcBef>
        <a:spcAft>
          <a:spcPts val="601"/>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21" indent="-234004" algn="l" defTabSz="457207" rtl="0" eaLnBrk="1" latinLnBrk="0" hangingPunct="1">
        <a:spcBef>
          <a:spcPct val="20000"/>
        </a:spcBef>
        <a:spcAft>
          <a:spcPts val="601"/>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26" indent="-228603" algn="l" defTabSz="457207" rtl="0" eaLnBrk="1" latinLnBrk="0" hangingPunct="1">
        <a:spcBef>
          <a:spcPct val="20000"/>
        </a:spcBef>
        <a:spcAft>
          <a:spcPts val="601"/>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26" indent="-228603" algn="l" defTabSz="457207" rtl="0" eaLnBrk="1" latinLnBrk="0" hangingPunct="1">
        <a:spcBef>
          <a:spcPct val="20000"/>
        </a:spcBef>
        <a:spcAft>
          <a:spcPts val="601"/>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31" indent="-228603" algn="l" defTabSz="457207" rtl="0" eaLnBrk="1" latinLnBrk="0" hangingPunct="1">
        <a:spcBef>
          <a:spcPct val="20000"/>
        </a:spcBef>
        <a:spcAft>
          <a:spcPts val="601"/>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36" indent="-228603" algn="l" defTabSz="457207" rtl="0" eaLnBrk="1" latinLnBrk="0" hangingPunct="1">
        <a:spcBef>
          <a:spcPct val="20000"/>
        </a:spcBef>
        <a:spcAft>
          <a:spcPts val="601"/>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7" rtl="0" eaLnBrk="1" latinLnBrk="0" hangingPunct="1">
        <a:defRPr sz="1801" kern="1200">
          <a:solidFill>
            <a:schemeClr val="tx1"/>
          </a:solidFill>
          <a:latin typeface="+mn-lt"/>
          <a:ea typeface="+mn-ea"/>
          <a:cs typeface="+mn-cs"/>
        </a:defRPr>
      </a:lvl1pPr>
      <a:lvl2pPr marL="457207" algn="l" defTabSz="457207" rtl="0" eaLnBrk="1" latinLnBrk="0" hangingPunct="1">
        <a:defRPr sz="1801" kern="1200">
          <a:solidFill>
            <a:schemeClr val="tx1"/>
          </a:solidFill>
          <a:latin typeface="+mn-lt"/>
          <a:ea typeface="+mn-ea"/>
          <a:cs typeface="+mn-cs"/>
        </a:defRPr>
      </a:lvl2pPr>
      <a:lvl3pPr marL="914411" algn="l" defTabSz="457207" rtl="0" eaLnBrk="1" latinLnBrk="0" hangingPunct="1">
        <a:defRPr sz="1801" kern="1200">
          <a:solidFill>
            <a:schemeClr val="tx1"/>
          </a:solidFill>
          <a:latin typeface="+mn-lt"/>
          <a:ea typeface="+mn-ea"/>
          <a:cs typeface="+mn-cs"/>
        </a:defRPr>
      </a:lvl3pPr>
      <a:lvl4pPr marL="1371617" algn="l" defTabSz="457207" rtl="0" eaLnBrk="1" latinLnBrk="0" hangingPunct="1">
        <a:defRPr sz="1801" kern="1200">
          <a:solidFill>
            <a:schemeClr val="tx1"/>
          </a:solidFill>
          <a:latin typeface="+mn-lt"/>
          <a:ea typeface="+mn-ea"/>
          <a:cs typeface="+mn-cs"/>
        </a:defRPr>
      </a:lvl4pPr>
      <a:lvl5pPr marL="1828823" algn="l" defTabSz="457207" rtl="0" eaLnBrk="1" latinLnBrk="0" hangingPunct="1">
        <a:defRPr sz="1801" kern="1200">
          <a:solidFill>
            <a:schemeClr val="tx1"/>
          </a:solidFill>
          <a:latin typeface="+mn-lt"/>
          <a:ea typeface="+mn-ea"/>
          <a:cs typeface="+mn-cs"/>
        </a:defRPr>
      </a:lvl5pPr>
      <a:lvl6pPr marL="2286030" algn="l" defTabSz="457207" rtl="0" eaLnBrk="1" latinLnBrk="0" hangingPunct="1">
        <a:defRPr sz="1801" kern="1200">
          <a:solidFill>
            <a:schemeClr val="tx1"/>
          </a:solidFill>
          <a:latin typeface="+mn-lt"/>
          <a:ea typeface="+mn-ea"/>
          <a:cs typeface="+mn-cs"/>
        </a:defRPr>
      </a:lvl6pPr>
      <a:lvl7pPr marL="2743233" algn="l" defTabSz="457207" rtl="0" eaLnBrk="1" latinLnBrk="0" hangingPunct="1">
        <a:defRPr sz="1801" kern="1200">
          <a:solidFill>
            <a:schemeClr val="tx1"/>
          </a:solidFill>
          <a:latin typeface="+mn-lt"/>
          <a:ea typeface="+mn-ea"/>
          <a:cs typeface="+mn-cs"/>
        </a:defRPr>
      </a:lvl7pPr>
      <a:lvl8pPr marL="3200440" algn="l" defTabSz="457207" rtl="0" eaLnBrk="1" latinLnBrk="0" hangingPunct="1">
        <a:defRPr sz="1801" kern="1200">
          <a:solidFill>
            <a:schemeClr val="tx1"/>
          </a:solidFill>
          <a:latin typeface="+mn-lt"/>
          <a:ea typeface="+mn-ea"/>
          <a:cs typeface="+mn-cs"/>
        </a:defRPr>
      </a:lvl8pPr>
      <a:lvl9pPr marL="3657647" algn="l" defTabSz="457207"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2.xml"/><Relationship Id="rId7" Type="http://schemas.openxmlformats.org/officeDocument/2006/relationships/image" Target="../media/image1.emf"/><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notesSlide" Target="../notesSlides/notesSlide5.xml"/><Relationship Id="rId4"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84503-7997-41BA-8580-A264687254FB}"/>
              </a:ext>
            </a:extLst>
          </p:cNvPr>
          <p:cNvSpPr>
            <a:spLocks noGrp="1"/>
          </p:cNvSpPr>
          <p:nvPr>
            <p:ph type="ctrTitle"/>
          </p:nvPr>
        </p:nvSpPr>
        <p:spPr/>
        <p:txBody>
          <a:bodyPr/>
          <a:lstStyle/>
          <a:p>
            <a:r>
              <a:rPr lang="en-GB" dirty="0"/>
              <a:t>Common framework</a:t>
            </a:r>
          </a:p>
        </p:txBody>
      </p:sp>
    </p:spTree>
    <p:extLst>
      <p:ext uri="{BB962C8B-B14F-4D97-AF65-F5344CB8AC3E}">
        <p14:creationId xmlns:p14="http://schemas.microsoft.com/office/powerpoint/2010/main" val="4115529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CAFFE2-4D61-42EC-9584-81C331C868D0}"/>
              </a:ext>
            </a:extLst>
          </p:cNvPr>
          <p:cNvSpPr txBox="1"/>
          <p:nvPr/>
        </p:nvSpPr>
        <p:spPr>
          <a:xfrm>
            <a:off x="274353" y="1348800"/>
            <a:ext cx="11454758" cy="107721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3" name="Rectangle 2">
            <a:extLst>
              <a:ext uri="{FF2B5EF4-FFF2-40B4-BE49-F238E27FC236}">
                <a16:creationId xmlns:a16="http://schemas.microsoft.com/office/drawing/2014/main" id="{F0A24F73-E68C-4B81-A05F-10210C02F28C}"/>
              </a:ext>
            </a:extLst>
          </p:cNvPr>
          <p:cNvSpPr/>
          <p:nvPr/>
        </p:nvSpPr>
        <p:spPr>
          <a:xfrm>
            <a:off x="274353" y="778005"/>
            <a:ext cx="11046385" cy="76604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914400" marR="0" lvl="2" indent="0" algn="l" defTabSz="914400" rtl="0" eaLnBrk="1" fontAlgn="auto" latinLnBrk="0" hangingPunct="1">
              <a:lnSpc>
                <a:spcPct val="150000"/>
              </a:lnSpc>
              <a:spcBef>
                <a:spcPts val="0"/>
              </a:spcBef>
              <a:spcAft>
                <a:spcPts val="60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E80A7575-6CBF-4BE0-B291-FCF01FE1F777}"/>
              </a:ext>
            </a:extLst>
          </p:cNvPr>
          <p:cNvSpPr/>
          <p:nvPr/>
        </p:nvSpPr>
        <p:spPr>
          <a:xfrm>
            <a:off x="274352" y="562417"/>
            <a:ext cx="11046385" cy="3797643"/>
          </a:xfrm>
          <a:prstGeom prst="rect">
            <a:avLst/>
          </a:prstGeom>
        </p:spPr>
        <p:txBody>
          <a:bodyPr wrap="square">
            <a:spAutoFit/>
          </a:bodyPr>
          <a:lstStyle/>
          <a:p>
            <a:pPr lvl="0">
              <a:lnSpc>
                <a:spcPct val="150000"/>
              </a:lnSpc>
              <a:spcAft>
                <a:spcPts val="600"/>
              </a:spcAft>
            </a:pPr>
            <a:r>
              <a:rPr lang="en-GB" sz="1600" b="1" dirty="0">
                <a:latin typeface="Arial" panose="020B0604020202020204" pitchFamily="34" charset="0"/>
                <a:cs typeface="Arial" panose="020B0604020202020204" pitchFamily="34" charset="0"/>
              </a:rPr>
              <a:t>Common Framework on Public Health Protection and Health Security - Origin</a:t>
            </a:r>
          </a:p>
          <a:p>
            <a:pPr marL="285750" lvl="0" indent="-285750">
              <a:lnSpc>
                <a:spcPct val="150000"/>
              </a:lnSpc>
              <a:spcAft>
                <a:spcPts val="600"/>
              </a:spcAft>
              <a:buFont typeface="Arial" panose="020B0604020202020204" pitchFamily="34" charset="0"/>
              <a:buChar char="•"/>
            </a:pPr>
            <a:r>
              <a:rPr lang="en-GB" sz="1200" dirty="0">
                <a:latin typeface="Arial" panose="020B0604020202020204" pitchFamily="34" charset="0"/>
                <a:cs typeface="Arial" panose="020B0604020202020204" pitchFamily="34" charset="0"/>
              </a:rPr>
              <a:t>As an EU Member State, the UK was bound to comply with EU law. Subsequently, in many nominally developed policy areas, the institutional and legal frameworks underpinning the operation of the EU ensured a near consistent set of rules and regulations across the UK. </a:t>
            </a:r>
          </a:p>
          <a:p>
            <a:pPr marL="285750" indent="-285750">
              <a:lnSpc>
                <a:spcPct val="150000"/>
              </a:lnSpc>
              <a:spcAft>
                <a:spcPts val="600"/>
              </a:spcAft>
              <a:buFont typeface="Arial" panose="020B0604020202020204" pitchFamily="34" charset="0"/>
              <a:buChar char="•"/>
            </a:pPr>
            <a:r>
              <a:rPr lang="en-GB" sz="1200" dirty="0">
                <a:latin typeface="Arial" panose="020B0604020202020204" pitchFamily="34" charset="0"/>
                <a:cs typeface="Arial" panose="020B0604020202020204" pitchFamily="34" charset="0"/>
              </a:rPr>
              <a:t>During a UK Government common frameworks exercise held in August 2017, health protection and health security was identified as one area of considerable intra-UK coordination that was, in part, underpinned by our relationship with the EU and its associated agencies. </a:t>
            </a:r>
          </a:p>
          <a:p>
            <a:pPr marL="285750" lvl="0" indent="-285750">
              <a:lnSpc>
                <a:spcPct val="150000"/>
              </a:lnSpc>
              <a:spcAft>
                <a:spcPts val="600"/>
              </a:spcAft>
              <a:buFont typeface="Arial" panose="020B0604020202020204" pitchFamily="34" charset="0"/>
              <a:buChar char="•"/>
            </a:pPr>
            <a:r>
              <a:rPr lang="en-GB" sz="1200" dirty="0">
                <a:latin typeface="Arial" panose="020B0604020202020204" pitchFamily="34" charset="0"/>
                <a:cs typeface="Arial" panose="020B0604020202020204" pitchFamily="34" charset="0"/>
              </a:rPr>
              <a:t>A programme of work was established between the UK Government and Devolved Governments to agree post-EU transition common UK-wide approaches in these areas, both through legislative and non-legislative means. As part of the UK Government programme, frameworks are required to pass through five programme phases.</a:t>
            </a:r>
          </a:p>
          <a:p>
            <a:pPr lvl="0">
              <a:lnSpc>
                <a:spcPct val="150000"/>
              </a:lnSpc>
              <a:spcAft>
                <a:spcPts val="600"/>
              </a:spcAft>
            </a:pPr>
            <a:endParaRPr lang="en-GB" sz="1200" dirty="0">
              <a:latin typeface="Arial" panose="020B0604020202020204" pitchFamily="34" charset="0"/>
              <a:cs typeface="Arial" panose="020B0604020202020204" pitchFamily="34" charset="0"/>
            </a:endParaRPr>
          </a:p>
          <a:p>
            <a:pPr lvl="0"/>
            <a:endParaRPr lang="en-GB"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914400" marR="0" lvl="2" indent="0" algn="l" defTabSz="914400" rtl="0" eaLnBrk="1" fontAlgn="auto" latinLnBrk="0" hangingPunct="1">
              <a:lnSpc>
                <a:spcPct val="150000"/>
              </a:lnSpc>
              <a:spcBef>
                <a:spcPts val="0"/>
              </a:spcBef>
              <a:spcAft>
                <a:spcPts val="60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8" name="Diagram 7">
            <a:extLst>
              <a:ext uri="{FF2B5EF4-FFF2-40B4-BE49-F238E27FC236}">
                <a16:creationId xmlns:a16="http://schemas.microsoft.com/office/drawing/2014/main" id="{EA62D58E-0892-4950-83CC-1F15110EF768}"/>
              </a:ext>
            </a:extLst>
          </p:cNvPr>
          <p:cNvGraphicFramePr/>
          <p:nvPr>
            <p:extLst>
              <p:ext uri="{D42A27DB-BD31-4B8C-83A1-F6EECF244321}">
                <p14:modId xmlns:p14="http://schemas.microsoft.com/office/powerpoint/2010/main" val="2084079711"/>
              </p:ext>
            </p:extLst>
          </p:nvPr>
        </p:nvGraphicFramePr>
        <p:xfrm>
          <a:off x="470227" y="3186302"/>
          <a:ext cx="11258884" cy="1114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Rectangle 9">
            <a:extLst>
              <a:ext uri="{FF2B5EF4-FFF2-40B4-BE49-F238E27FC236}">
                <a16:creationId xmlns:a16="http://schemas.microsoft.com/office/drawing/2014/main" id="{C8AAFD3A-321C-4CAD-B9D1-014897FB3F14}"/>
              </a:ext>
            </a:extLst>
          </p:cNvPr>
          <p:cNvSpPr/>
          <p:nvPr/>
        </p:nvSpPr>
        <p:spPr>
          <a:xfrm>
            <a:off x="118770" y="5092630"/>
            <a:ext cx="2304000" cy="1015663"/>
          </a:xfrm>
          <a:prstGeom prst="rect">
            <a:avLst/>
          </a:prstGeom>
          <a:ln>
            <a:solidFill>
              <a:schemeClr val="accent1"/>
            </a:solidFill>
            <a:prstDash val="sysDot"/>
          </a:ln>
        </p:spPr>
        <p:txBody>
          <a:bodyPr wrap="square">
            <a:spAutoFit/>
          </a:bodyPr>
          <a:lstStyle/>
          <a:p>
            <a:pPr algn="ctr" defTabSz="685800"/>
            <a:r>
              <a:rPr lang="en-GB" sz="1200" dirty="0">
                <a:latin typeface="Arial" panose="020B0604020202020204" pitchFamily="34" charset="0"/>
                <a:cs typeface="Arial" panose="020B0604020202020204" pitchFamily="34" charset="0"/>
              </a:rPr>
              <a:t>This was completed by the joint UK Government and Devolved Governments project team between October 2017 and March 2018. </a:t>
            </a:r>
          </a:p>
        </p:txBody>
      </p:sp>
      <p:sp>
        <p:nvSpPr>
          <p:cNvPr id="12" name="Rectangle 11">
            <a:extLst>
              <a:ext uri="{FF2B5EF4-FFF2-40B4-BE49-F238E27FC236}">
                <a16:creationId xmlns:a16="http://schemas.microsoft.com/office/drawing/2014/main" id="{8CC3F954-0991-448F-9252-61893EC2A213}"/>
              </a:ext>
            </a:extLst>
          </p:cNvPr>
          <p:cNvSpPr/>
          <p:nvPr/>
        </p:nvSpPr>
        <p:spPr>
          <a:xfrm>
            <a:off x="2538608" y="4886133"/>
            <a:ext cx="2304000" cy="1384995"/>
          </a:xfrm>
          <a:prstGeom prst="rect">
            <a:avLst/>
          </a:prstGeom>
          <a:ln>
            <a:solidFill>
              <a:schemeClr val="accent1"/>
            </a:solidFill>
            <a:prstDash val="sysDot"/>
          </a:ln>
        </p:spPr>
        <p:txBody>
          <a:bodyPr wrap="square">
            <a:spAutoFit/>
          </a:bodyPr>
          <a:lstStyle/>
          <a:p>
            <a:pPr algn="ctr" defTabSz="685800"/>
            <a:r>
              <a:rPr lang="en-GB" sz="1200" dirty="0">
                <a:solidFill>
                  <a:prstClr val="black"/>
                </a:solidFill>
                <a:latin typeface="Arial" panose="020B0604020202020204" pitchFamily="34" charset="0"/>
                <a:cs typeface="Arial" panose="020B0604020202020204" pitchFamily="34" charset="0"/>
              </a:rPr>
              <a:t>The allowed for the development of drafting instructions and outlines. These required approval from UKG and Devolved Governments’ portfolio ministers. </a:t>
            </a:r>
          </a:p>
        </p:txBody>
      </p:sp>
      <p:sp>
        <p:nvSpPr>
          <p:cNvPr id="13" name="Rectangle 12">
            <a:extLst>
              <a:ext uri="{FF2B5EF4-FFF2-40B4-BE49-F238E27FC236}">
                <a16:creationId xmlns:a16="http://schemas.microsoft.com/office/drawing/2014/main" id="{D5CA6F48-514D-4370-8933-AC78230CEC87}"/>
              </a:ext>
            </a:extLst>
          </p:cNvPr>
          <p:cNvSpPr/>
          <p:nvPr/>
        </p:nvSpPr>
        <p:spPr>
          <a:xfrm>
            <a:off x="4944000" y="4372630"/>
            <a:ext cx="2304000" cy="2492990"/>
          </a:xfrm>
          <a:prstGeom prst="rect">
            <a:avLst/>
          </a:prstGeom>
          <a:ln>
            <a:solidFill>
              <a:schemeClr val="accent1"/>
            </a:solidFill>
            <a:prstDash val="sysDot"/>
          </a:ln>
        </p:spPr>
        <p:txBody>
          <a:bodyPr wrap="square">
            <a:spAutoFit/>
          </a:bodyPr>
          <a:lstStyle/>
          <a:p>
            <a:pPr algn="ctr" defTabSz="685800"/>
            <a:r>
              <a:rPr lang="en-GB" sz="1200" dirty="0">
                <a:solidFill>
                  <a:prstClr val="black"/>
                </a:solidFill>
                <a:latin typeface="Arial" panose="020B0604020202020204" pitchFamily="34" charset="0"/>
                <a:cs typeface="Arial" panose="020B0604020202020204" pitchFamily="34" charset="0"/>
              </a:rPr>
              <a:t>This was a review and assessment stage where the framework was tested with key stakeholders and assessed against other frameworks to ensure alignment and consistency. The framework progressed on 11</a:t>
            </a:r>
            <a:r>
              <a:rPr lang="en-GB" sz="1200" baseline="30000" dirty="0">
                <a:solidFill>
                  <a:prstClr val="black"/>
                </a:solidFill>
                <a:latin typeface="Arial" panose="020B0604020202020204" pitchFamily="34" charset="0"/>
                <a:cs typeface="Arial" panose="020B0604020202020204" pitchFamily="34" charset="0"/>
              </a:rPr>
              <a:t>th</a:t>
            </a:r>
            <a:r>
              <a:rPr lang="en-GB" sz="1200" dirty="0">
                <a:solidFill>
                  <a:prstClr val="black"/>
                </a:solidFill>
                <a:latin typeface="Arial" panose="020B0604020202020204" pitchFamily="34" charset="0"/>
                <a:cs typeface="Arial" panose="020B0604020202020204" pitchFamily="34" charset="0"/>
              </a:rPr>
              <a:t> November 2020 to the next stage and a provisional framework was approved by the Joint Ministerial Committee for EU Negotiations (JMC(EN)).</a:t>
            </a:r>
          </a:p>
        </p:txBody>
      </p:sp>
      <p:sp>
        <p:nvSpPr>
          <p:cNvPr id="14" name="Rectangle 13">
            <a:extLst>
              <a:ext uri="{FF2B5EF4-FFF2-40B4-BE49-F238E27FC236}">
                <a16:creationId xmlns:a16="http://schemas.microsoft.com/office/drawing/2014/main" id="{BAB036BF-229E-43E9-BD60-C144A17A0280}"/>
              </a:ext>
            </a:extLst>
          </p:cNvPr>
          <p:cNvSpPr/>
          <p:nvPr/>
        </p:nvSpPr>
        <p:spPr>
          <a:xfrm>
            <a:off x="7378284" y="4822630"/>
            <a:ext cx="2304000" cy="1569660"/>
          </a:xfrm>
          <a:prstGeom prst="rect">
            <a:avLst/>
          </a:prstGeom>
          <a:ln>
            <a:solidFill>
              <a:schemeClr val="accent1"/>
            </a:solidFill>
            <a:prstDash val="sysDot"/>
          </a:ln>
        </p:spPr>
        <p:txBody>
          <a:bodyPr wrap="square">
            <a:spAutoFit/>
          </a:bodyPr>
          <a:lstStyle/>
          <a:p>
            <a:pPr algn="ctr" defTabSz="685800"/>
            <a:r>
              <a:rPr lang="en-GB" sz="1200" dirty="0">
                <a:solidFill>
                  <a:prstClr val="black"/>
                </a:solidFill>
                <a:latin typeface="Arial" panose="020B0604020202020204" pitchFamily="34" charset="0"/>
                <a:cs typeface="Arial" panose="020B0604020202020204" pitchFamily="34" charset="0"/>
              </a:rPr>
              <a:t>This stage allows formal consultation of stakeholders where necessary, including UK Parliament, and allows time for any implementation steps to be taken. At the end of this stage the JMC(EN) will formally sign off the framework.</a:t>
            </a:r>
          </a:p>
        </p:txBody>
      </p:sp>
      <p:sp>
        <p:nvSpPr>
          <p:cNvPr id="15" name="Rectangle 14">
            <a:extLst>
              <a:ext uri="{FF2B5EF4-FFF2-40B4-BE49-F238E27FC236}">
                <a16:creationId xmlns:a16="http://schemas.microsoft.com/office/drawing/2014/main" id="{FFA70047-F93B-4D9D-B4B1-E3A3E552F05A}"/>
              </a:ext>
            </a:extLst>
          </p:cNvPr>
          <p:cNvSpPr/>
          <p:nvPr/>
        </p:nvSpPr>
        <p:spPr>
          <a:xfrm>
            <a:off x="9798121" y="5070799"/>
            <a:ext cx="2304000" cy="1015663"/>
          </a:xfrm>
          <a:prstGeom prst="rect">
            <a:avLst/>
          </a:prstGeom>
          <a:ln>
            <a:solidFill>
              <a:schemeClr val="accent1"/>
            </a:solidFill>
            <a:prstDash val="sysDot"/>
          </a:ln>
        </p:spPr>
        <p:txBody>
          <a:bodyPr wrap="square">
            <a:spAutoFit/>
          </a:bodyPr>
          <a:lstStyle/>
          <a:p>
            <a:pPr algn="ctr" defTabSz="685800"/>
            <a:r>
              <a:rPr lang="en-GB" sz="1200" dirty="0">
                <a:solidFill>
                  <a:prstClr val="black"/>
                </a:solidFill>
                <a:latin typeface="Arial" panose="020B0604020202020204" pitchFamily="34" charset="0"/>
                <a:cs typeface="Arial" panose="020B0604020202020204" pitchFamily="34" charset="0"/>
              </a:rPr>
              <a:t>Ongoing review and assessment of the framework. This phase will also include developing the agreed work programme.</a:t>
            </a:r>
          </a:p>
        </p:txBody>
      </p:sp>
    </p:spTree>
    <p:extLst>
      <p:ext uri="{BB962C8B-B14F-4D97-AF65-F5344CB8AC3E}">
        <p14:creationId xmlns:p14="http://schemas.microsoft.com/office/powerpoint/2010/main" val="3389981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CAFFE2-4D61-42EC-9584-81C331C868D0}"/>
              </a:ext>
            </a:extLst>
          </p:cNvPr>
          <p:cNvSpPr txBox="1"/>
          <p:nvPr/>
        </p:nvSpPr>
        <p:spPr>
          <a:xfrm>
            <a:off x="4074828" y="3120450"/>
            <a:ext cx="11454758" cy="107721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3" name="Rectangle 2">
            <a:extLst>
              <a:ext uri="{FF2B5EF4-FFF2-40B4-BE49-F238E27FC236}">
                <a16:creationId xmlns:a16="http://schemas.microsoft.com/office/drawing/2014/main" id="{F0A24F73-E68C-4B81-A05F-10210C02F28C}"/>
              </a:ext>
            </a:extLst>
          </p:cNvPr>
          <p:cNvSpPr/>
          <p:nvPr/>
        </p:nvSpPr>
        <p:spPr>
          <a:xfrm>
            <a:off x="274353" y="778005"/>
            <a:ext cx="11046385" cy="76604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914400" marR="0" lvl="2" indent="0" algn="l" defTabSz="914400" rtl="0" eaLnBrk="1" fontAlgn="auto" latinLnBrk="0" hangingPunct="1">
              <a:lnSpc>
                <a:spcPct val="150000"/>
              </a:lnSpc>
              <a:spcBef>
                <a:spcPts val="0"/>
              </a:spcBef>
              <a:spcAft>
                <a:spcPts val="60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E80A7575-6CBF-4BE0-B291-FCF01FE1F777}"/>
              </a:ext>
            </a:extLst>
          </p:cNvPr>
          <p:cNvSpPr/>
          <p:nvPr/>
        </p:nvSpPr>
        <p:spPr>
          <a:xfrm>
            <a:off x="274353" y="778005"/>
            <a:ext cx="11046385" cy="6259855"/>
          </a:xfrm>
          <a:prstGeom prst="rect">
            <a:avLst/>
          </a:prstGeom>
        </p:spPr>
        <p:txBody>
          <a:bodyPr wrap="square">
            <a:spAutoFit/>
          </a:bodyPr>
          <a:lstStyle/>
          <a:p>
            <a:pPr lvl="0">
              <a:lnSpc>
                <a:spcPct val="150000"/>
              </a:lnSpc>
              <a:spcAft>
                <a:spcPts val="600"/>
              </a:spcAft>
            </a:pPr>
            <a:r>
              <a:rPr lang="en-GB" sz="1600" b="1" dirty="0">
                <a:latin typeface="Arial" panose="020B0604020202020204" pitchFamily="34" charset="0"/>
                <a:cs typeface="Arial" panose="020B0604020202020204" pitchFamily="34" charset="0"/>
              </a:rPr>
              <a:t>Common Framework on Public Health Protection and Health Security – Policy area and definitions</a:t>
            </a:r>
          </a:p>
          <a:p>
            <a:pPr marL="285750" lvl="0" indent="-285750">
              <a:lnSpc>
                <a:spcPct val="150000"/>
              </a:lnSpc>
              <a:spcAft>
                <a:spcPts val="600"/>
              </a:spcAft>
              <a:buFont typeface="Arial" panose="020B0604020202020204" pitchFamily="34" charset="0"/>
              <a:buChar char="•"/>
            </a:pPr>
            <a:r>
              <a:rPr lang="en-GB" sz="1200" dirty="0">
                <a:latin typeface="Arial" panose="020B0604020202020204" pitchFamily="34" charset="0"/>
                <a:cs typeface="Arial" panose="020B0604020202020204" pitchFamily="34" charset="0"/>
              </a:rPr>
              <a:t>The Framework takes an “all hazards” approach to health protection and health security, including threats arising from infectious disease and non-infectious threats, such as radiation, chemical and environmental hazards. </a:t>
            </a:r>
          </a:p>
          <a:p>
            <a:pPr marL="285750" lvl="0" indent="-285750">
              <a:lnSpc>
                <a:spcPct val="150000"/>
              </a:lnSpc>
              <a:spcAft>
                <a:spcPts val="600"/>
              </a:spcAft>
              <a:buFont typeface="Arial" panose="020B0604020202020204" pitchFamily="34" charset="0"/>
              <a:buChar char="•"/>
            </a:pPr>
            <a:r>
              <a:rPr lang="en-GB" sz="1200" dirty="0">
                <a:latin typeface="Arial" panose="020B0604020202020204" pitchFamily="34" charset="0"/>
                <a:cs typeface="Arial" panose="020B0604020202020204" pitchFamily="34" charset="0"/>
              </a:rPr>
              <a:t>This is in line with existing national policies and the International Health Regulations (IHR) (2005). </a:t>
            </a:r>
          </a:p>
          <a:p>
            <a:pPr>
              <a:lnSpc>
                <a:spcPct val="150000"/>
              </a:lnSpc>
              <a:spcAft>
                <a:spcPts val="600"/>
              </a:spcAft>
            </a:pPr>
            <a:endParaRPr lang="en-GB" sz="1200" dirty="0">
              <a:latin typeface="Arial" panose="020B0604020202020204" pitchFamily="34" charset="0"/>
              <a:cs typeface="Arial" panose="020B0604020202020204" pitchFamily="34" charset="0"/>
            </a:endParaRPr>
          </a:p>
          <a:p>
            <a:pPr>
              <a:lnSpc>
                <a:spcPct val="150000"/>
              </a:lnSpc>
              <a:spcAft>
                <a:spcPts val="600"/>
              </a:spcAft>
            </a:pPr>
            <a:endParaRPr lang="en-GB" sz="1200" dirty="0">
              <a:latin typeface="Arial" panose="020B0604020202020204" pitchFamily="34" charset="0"/>
              <a:cs typeface="Arial" panose="020B0604020202020204" pitchFamily="34" charset="0"/>
            </a:endParaRPr>
          </a:p>
          <a:p>
            <a:pPr>
              <a:lnSpc>
                <a:spcPct val="150000"/>
              </a:lnSpc>
              <a:spcAft>
                <a:spcPts val="600"/>
              </a:spcAft>
            </a:pPr>
            <a:r>
              <a:rPr lang="en-GB" sz="1200" u="sng" dirty="0">
                <a:latin typeface="Arial" panose="020B0604020202020204" pitchFamily="34" charset="0"/>
                <a:cs typeface="Arial" panose="020B0604020202020204" pitchFamily="34" charset="0"/>
              </a:rPr>
              <a:t>Definitions for the key terms in this policy area are as follows: </a:t>
            </a:r>
          </a:p>
          <a:p>
            <a:pPr marL="285750" indent="-285750">
              <a:lnSpc>
                <a:spcPct val="150000"/>
              </a:lnSpc>
              <a:spcAft>
                <a:spcPts val="600"/>
              </a:spcAft>
              <a:buFont typeface="Arial" panose="020B0604020202020204" pitchFamily="34" charset="0"/>
              <a:buChar char="•"/>
            </a:pPr>
            <a:r>
              <a:rPr lang="en-GB" sz="1200" dirty="0">
                <a:latin typeface="Arial" panose="020B0604020202020204" pitchFamily="34" charset="0"/>
                <a:cs typeface="Arial" panose="020B0604020202020204" pitchFamily="34" charset="0"/>
              </a:rPr>
              <a:t>‘Public Health Protection’ means protecting individuals, groups and populations from infectious disease and non-infectious public health threats including radiation, chemical and environmental hazards. </a:t>
            </a:r>
          </a:p>
          <a:p>
            <a:pPr marL="285750" indent="-285750">
              <a:lnSpc>
                <a:spcPct val="150000"/>
              </a:lnSpc>
              <a:spcAft>
                <a:spcPts val="600"/>
              </a:spcAft>
              <a:buFont typeface="Arial" panose="020B0604020202020204" pitchFamily="34" charset="0"/>
              <a:buChar char="•"/>
            </a:pPr>
            <a:r>
              <a:rPr lang="en-GB" sz="1200" dirty="0">
                <a:latin typeface="Arial" panose="020B0604020202020204" pitchFamily="34" charset="0"/>
                <a:cs typeface="Arial" panose="020B0604020202020204" pitchFamily="34" charset="0"/>
              </a:rPr>
              <a:t>‘Health Security’ means the activities required, both proactive and reactive, to minimise vulnerability to acute public health events that endanger the collective health of populations living across geographical regions and international boundaries.</a:t>
            </a:r>
          </a:p>
          <a:p>
            <a:pPr marL="285750" indent="-285750">
              <a:lnSpc>
                <a:spcPct val="150000"/>
              </a:lnSpc>
              <a:spcAft>
                <a:spcPts val="600"/>
              </a:spcAft>
              <a:buFont typeface="Arial" panose="020B0604020202020204" pitchFamily="34" charset="0"/>
              <a:buChar char="•"/>
            </a:pPr>
            <a:r>
              <a:rPr lang="en-GB" sz="1200" dirty="0">
                <a:latin typeface="Arial" panose="020B0604020202020204" pitchFamily="34" charset="0"/>
                <a:cs typeface="Arial" panose="020B0604020202020204" pitchFamily="34" charset="0"/>
              </a:rPr>
              <a:t>‘Serious cross-border threat to health’ means a life-threatening or otherwise serious hazard to health of biological, chemical, environmental or unknown origin which spreads or entails a significant risk of spreading across the borders of at least one Member State and the United Kingdom, or may necessitate a coordinated response by the UK authorities in order to ensure a high level of human health protection. This definition includes events that may constitute public health emergencies of international concern under the IHR and is aligned with the definition of serious cross-border threat to health agreed between the UK and the EU for the purposes of the UK-EU Trade and Cooperation Agreement (TCA). </a:t>
            </a:r>
          </a:p>
          <a:p>
            <a:pPr marL="285750" indent="-285750">
              <a:lnSpc>
                <a:spcPct val="150000"/>
              </a:lnSpc>
              <a:spcAft>
                <a:spcPts val="600"/>
              </a:spcAft>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pPr marL="285750" marR="0" indent="-285750" fontAlgn="auto">
              <a:lnSpc>
                <a:spcPct val="150000"/>
              </a:lnSpc>
              <a:spcBef>
                <a:spcPts val="0"/>
              </a:spcBef>
              <a:spcAft>
                <a:spcPts val="600"/>
              </a:spcAft>
              <a:buClrTx/>
              <a:buSzTx/>
              <a:buFont typeface="Arial" panose="020B0604020202020204" pitchFamily="34" charset="0"/>
              <a:buChar char="•"/>
              <a:tabLst/>
              <a:defRPr/>
            </a:pPr>
            <a:endParaRPr lang="en-GB" sz="1200" dirty="0">
              <a:latin typeface="Arial" panose="020B0604020202020204" pitchFamily="34" charset="0"/>
              <a:cs typeface="Arial" panose="020B0604020202020204" pitchFamily="34" charset="0"/>
            </a:endParaRPr>
          </a:p>
          <a:p>
            <a:pPr marL="914400" marR="0" lvl="2" indent="0" algn="l" defTabSz="914400" rtl="0" eaLnBrk="1" fontAlgn="auto" latinLnBrk="0" hangingPunct="1">
              <a:lnSpc>
                <a:spcPct val="150000"/>
              </a:lnSpc>
              <a:spcBef>
                <a:spcPts val="0"/>
              </a:spcBef>
              <a:spcAft>
                <a:spcPts val="60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
        <p:nvSpPr>
          <p:cNvPr id="4" name="Rectangle: Rounded Corners 3">
            <a:extLst>
              <a:ext uri="{FF2B5EF4-FFF2-40B4-BE49-F238E27FC236}">
                <a16:creationId xmlns:a16="http://schemas.microsoft.com/office/drawing/2014/main" id="{D9BE6A25-2EBE-46DE-8C77-D83455EBAC81}"/>
              </a:ext>
            </a:extLst>
          </p:cNvPr>
          <p:cNvSpPr/>
          <p:nvPr/>
        </p:nvSpPr>
        <p:spPr>
          <a:xfrm>
            <a:off x="9525" y="2602407"/>
            <a:ext cx="11908122" cy="36195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91465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CAFFE2-4D61-42EC-9584-81C331C868D0}"/>
              </a:ext>
            </a:extLst>
          </p:cNvPr>
          <p:cNvSpPr txBox="1"/>
          <p:nvPr/>
        </p:nvSpPr>
        <p:spPr>
          <a:xfrm>
            <a:off x="274353" y="1348800"/>
            <a:ext cx="11454758" cy="107721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3" name="Rectangle 2">
            <a:extLst>
              <a:ext uri="{FF2B5EF4-FFF2-40B4-BE49-F238E27FC236}">
                <a16:creationId xmlns:a16="http://schemas.microsoft.com/office/drawing/2014/main" id="{F0A24F73-E68C-4B81-A05F-10210C02F28C}"/>
              </a:ext>
            </a:extLst>
          </p:cNvPr>
          <p:cNvSpPr/>
          <p:nvPr/>
        </p:nvSpPr>
        <p:spPr>
          <a:xfrm>
            <a:off x="274353" y="778005"/>
            <a:ext cx="11046385" cy="76604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914400" marR="0" lvl="2" indent="0" algn="l" defTabSz="914400" rtl="0" eaLnBrk="1" fontAlgn="auto" latinLnBrk="0" hangingPunct="1">
              <a:lnSpc>
                <a:spcPct val="150000"/>
              </a:lnSpc>
              <a:spcBef>
                <a:spcPts val="0"/>
              </a:spcBef>
              <a:spcAft>
                <a:spcPts val="60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E80A7575-6CBF-4BE0-B291-FCF01FE1F777}"/>
              </a:ext>
            </a:extLst>
          </p:cNvPr>
          <p:cNvSpPr/>
          <p:nvPr/>
        </p:nvSpPr>
        <p:spPr>
          <a:xfrm>
            <a:off x="462889" y="579222"/>
            <a:ext cx="11046385" cy="6167522"/>
          </a:xfrm>
          <a:prstGeom prst="rect">
            <a:avLst/>
          </a:prstGeom>
        </p:spPr>
        <p:txBody>
          <a:bodyPr wrap="square">
            <a:spAutoFit/>
          </a:bodyPr>
          <a:lstStyle/>
          <a:p>
            <a:pPr lvl="0">
              <a:lnSpc>
                <a:spcPct val="150000"/>
              </a:lnSpc>
              <a:spcAft>
                <a:spcPts val="600"/>
              </a:spcAft>
            </a:pPr>
            <a:r>
              <a:rPr lang="en-GB" sz="1600" b="1" dirty="0">
                <a:latin typeface="Arial" panose="020B0604020202020204" pitchFamily="34" charset="0"/>
                <a:cs typeface="Arial" panose="020B0604020202020204" pitchFamily="34" charset="0"/>
              </a:rPr>
              <a:t>Common Framework on Public Health Protection and Health Security - Overview</a:t>
            </a:r>
          </a:p>
          <a:p>
            <a:pPr marL="171450" indent="-171450">
              <a:lnSpc>
                <a:spcPct val="150000"/>
              </a:lnSpc>
              <a:buFont typeface="Arial" panose="020B0604020202020204" pitchFamily="34" charset="0"/>
              <a:buChar char="•"/>
            </a:pPr>
            <a:r>
              <a:rPr lang="en-GB" sz="1200" dirty="0">
                <a:latin typeface="Arial" panose="020B0604020202020204" pitchFamily="34" charset="0"/>
                <a:cs typeface="Arial" panose="020B0604020202020204" pitchFamily="34" charset="0"/>
              </a:rPr>
              <a:t>Following discussions between UKG, Devolved Administrations and the UK public health agencies of England, Wales, Scotland and Northern Ireland on the goal of this work, and the most appropriate vehicles for implementing it, it has been decided that both legislative and non-legislative mechanisms are necessary to underpin the framework. </a:t>
            </a:r>
          </a:p>
          <a:p>
            <a:pPr marL="171450" indent="-171450">
              <a:lnSpc>
                <a:spcPct val="150000"/>
              </a:lnSpc>
              <a:buFont typeface="Arial" panose="020B0604020202020204" pitchFamily="34" charset="0"/>
              <a:buChar char="•"/>
            </a:pPr>
            <a:r>
              <a:rPr lang="en-GB" sz="1200" dirty="0">
                <a:latin typeface="Arial" panose="020B0604020202020204" pitchFamily="34" charset="0"/>
                <a:cs typeface="Arial" panose="020B0604020202020204" pitchFamily="34" charset="0"/>
              </a:rPr>
              <a:t>The Health Security (EU Exit) Regulations 2021 came into force on 1 September 2021. The Regulations establish a standalone regime which will ensure all parts of the UK continue to coordinate on data sharing, epidemiological surveillance, and their approach to the prevention and control of serious cross-border threats to health. The Regulations also support the implementation of the UK’s arrangements with the EU for cooperation on health security under TCA in exercise of the powers conferred by section 31 of the European Union (Future Relationship) Act 2020. </a:t>
            </a:r>
          </a:p>
          <a:p>
            <a:pPr marL="171450" indent="-171450">
              <a:lnSpc>
                <a:spcPct val="150000"/>
              </a:lnSpc>
              <a:buFont typeface="Arial" panose="020B0604020202020204" pitchFamily="34" charset="0"/>
              <a:buChar char="•"/>
            </a:pPr>
            <a:r>
              <a:rPr lang="en-GB" sz="1200" dirty="0">
                <a:latin typeface="Arial" panose="020B0604020202020204" pitchFamily="34" charset="0"/>
                <a:cs typeface="Arial" panose="020B0604020202020204" pitchFamily="34" charset="0"/>
              </a:rPr>
              <a:t>There will also be a non-legislative agreement, by way of a Memorandum of Understanding (MoU) between administrations to strengthen cooperation on public health protection and health security. The MoU will include: </a:t>
            </a:r>
          </a:p>
          <a:p>
            <a:pPr marL="628650" lvl="1" indent="-171450">
              <a:lnSpc>
                <a:spcPct val="150000"/>
              </a:lnSpc>
              <a:buFont typeface="Arial" panose="020B0604020202020204" pitchFamily="34" charset="0"/>
              <a:buChar char="•"/>
            </a:pPr>
            <a:r>
              <a:rPr lang="en-GB" sz="1200" dirty="0">
                <a:latin typeface="Arial" panose="020B0604020202020204" pitchFamily="34" charset="0"/>
                <a:cs typeface="Arial" panose="020B0604020202020204" pitchFamily="34" charset="0"/>
              </a:rPr>
              <a:t>Communication and coordination of health protection activities, including policy development, public campaigns and messaging and expert committees</a:t>
            </a:r>
          </a:p>
          <a:p>
            <a:pPr marL="628650" lvl="1" indent="-171450">
              <a:lnSpc>
                <a:spcPct val="150000"/>
              </a:lnSpc>
              <a:buFont typeface="Arial" panose="020B0604020202020204" pitchFamily="34" charset="0"/>
              <a:buChar char="•"/>
            </a:pPr>
            <a:r>
              <a:rPr lang="en-GB" sz="1200" dirty="0">
                <a:latin typeface="Arial" panose="020B0604020202020204" pitchFamily="34" charset="0"/>
                <a:cs typeface="Arial" panose="020B0604020202020204" pitchFamily="34" charset="0"/>
              </a:rPr>
              <a:t>Principles for coordinated use of mutual aid </a:t>
            </a:r>
          </a:p>
          <a:p>
            <a:pPr marL="628650" lvl="1" indent="-171450">
              <a:lnSpc>
                <a:spcPct val="150000"/>
              </a:lnSpc>
              <a:buFont typeface="Arial" panose="020B0604020202020204" pitchFamily="34" charset="0"/>
              <a:buChar char="•"/>
            </a:pPr>
            <a:r>
              <a:rPr lang="en-GB" sz="1200" dirty="0">
                <a:latin typeface="Arial" panose="020B0604020202020204" pitchFamily="34" charset="0"/>
                <a:cs typeface="Arial" panose="020B0604020202020204" pitchFamily="34" charset="0"/>
              </a:rPr>
              <a:t>International engagement </a:t>
            </a:r>
          </a:p>
          <a:p>
            <a:pPr marL="628650" lvl="1" indent="-171450">
              <a:lnSpc>
                <a:spcPct val="150000"/>
              </a:lnSpc>
              <a:buFont typeface="Arial" panose="020B0604020202020204" pitchFamily="34" charset="0"/>
              <a:buChar char="•"/>
            </a:pPr>
            <a:r>
              <a:rPr lang="en-GB" sz="1200" dirty="0">
                <a:latin typeface="Arial" panose="020B0604020202020204" pitchFamily="34" charset="0"/>
                <a:cs typeface="Arial" panose="020B0604020202020204" pitchFamily="34" charset="0"/>
              </a:rPr>
              <a:t>Workforce </a:t>
            </a:r>
          </a:p>
          <a:p>
            <a:pPr marL="628650" lvl="1" indent="-171450">
              <a:lnSpc>
                <a:spcPct val="150000"/>
              </a:lnSpc>
              <a:buFont typeface="Arial" panose="020B0604020202020204" pitchFamily="34" charset="0"/>
              <a:buChar char="•"/>
            </a:pPr>
            <a:r>
              <a:rPr lang="en-GB" sz="1200" dirty="0">
                <a:latin typeface="Arial" panose="020B0604020202020204" pitchFamily="34" charset="0"/>
                <a:cs typeface="Arial" panose="020B0604020202020204" pitchFamily="34" charset="0"/>
              </a:rPr>
              <a:t>Education and Training </a:t>
            </a:r>
          </a:p>
          <a:p>
            <a:pPr marL="628650" lvl="1" indent="-171450">
              <a:lnSpc>
                <a:spcPct val="150000"/>
              </a:lnSpc>
              <a:buFont typeface="Arial" panose="020B0604020202020204" pitchFamily="34" charset="0"/>
              <a:buChar char="•"/>
            </a:pPr>
            <a:r>
              <a:rPr lang="en-GB" sz="1200" dirty="0">
                <a:latin typeface="Arial" panose="020B0604020202020204" pitchFamily="34" charset="0"/>
                <a:cs typeface="Arial" panose="020B0604020202020204" pitchFamily="34" charset="0"/>
              </a:rPr>
              <a:t>Research </a:t>
            </a:r>
          </a:p>
          <a:p>
            <a:pPr marL="628650" lvl="1" indent="-171450">
              <a:lnSpc>
                <a:spcPct val="150000"/>
              </a:lnSpc>
              <a:buFont typeface="Arial" panose="020B0604020202020204" pitchFamily="34" charset="0"/>
              <a:buChar char="•"/>
            </a:pPr>
            <a:r>
              <a:rPr lang="en-GB" sz="1200" dirty="0">
                <a:latin typeface="Arial" panose="020B0604020202020204" pitchFamily="34" charset="0"/>
                <a:cs typeface="Arial" panose="020B0604020202020204" pitchFamily="34" charset="0"/>
              </a:rPr>
              <a:t>Data and Intelligence </a:t>
            </a:r>
          </a:p>
          <a:p>
            <a:pPr marL="171450" indent="-171450">
              <a:lnSpc>
                <a:spcPct val="150000"/>
              </a:lnSpc>
              <a:buFont typeface="Arial" panose="020B0604020202020204" pitchFamily="34" charset="0"/>
              <a:buChar char="•"/>
            </a:pPr>
            <a:r>
              <a:rPr lang="en-GB" sz="1200" dirty="0">
                <a:latin typeface="Arial" panose="020B0604020202020204" pitchFamily="34" charset="0"/>
                <a:cs typeface="Arial" panose="020B0604020202020204" pitchFamily="34" charset="0"/>
              </a:rPr>
              <a:t>The framework’s operation will be underpinned by a work programme, which will be agreed by the UK Health Protection Committee (and developed by the Four Nations Health Protection Oversight Group). It will be aligned with, and complementary to, the Health Security (EU Exit) Regulations 2021. </a:t>
            </a:r>
          </a:p>
          <a:p>
            <a:pPr lvl="0"/>
            <a:endParaRPr lang="en-GB"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914400" marR="0" lvl="2" indent="0" algn="l" defTabSz="914400" rtl="0" eaLnBrk="1" fontAlgn="auto" latinLnBrk="0" hangingPunct="1">
              <a:lnSpc>
                <a:spcPct val="150000"/>
              </a:lnSpc>
              <a:spcBef>
                <a:spcPts val="0"/>
              </a:spcBef>
              <a:spcAft>
                <a:spcPts val="60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6754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B5DD5D4-D909-43AD-A4E7-49BAC477E7E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76" name="think-cell Slide" r:id="rId6" imgW="498" imgH="499" progId="TCLayout.ActiveDocument.1">
                  <p:embed/>
                </p:oleObj>
              </mc:Choice>
              <mc:Fallback>
                <p:oleObj name="think-cell Slide" r:id="rId6" imgW="498" imgH="499" progId="TCLayout.ActiveDocument.1">
                  <p:embed/>
                  <p:pic>
                    <p:nvPicPr>
                      <p:cNvPr id="4" name="Object 3" hidden="1">
                        <a:extLst>
                          <a:ext uri="{FF2B5EF4-FFF2-40B4-BE49-F238E27FC236}">
                            <a16:creationId xmlns:a16="http://schemas.microsoft.com/office/drawing/2014/main" id="{7B5DD5D4-D909-43AD-A4E7-49BAC477E7E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C78EC445-9198-47CE-9065-E69C2C1A0266}"/>
              </a:ext>
            </a:extLst>
          </p:cNvPr>
          <p:cNvSpPr/>
          <p:nvPr>
            <p:custDataLst>
              <p:tags r:id="rId3"/>
            </p:custDataLst>
          </p:nvPr>
        </p:nvSpPr>
        <p:spPr>
          <a:xfrm>
            <a:off x="0" y="0"/>
            <a:ext cx="158750" cy="158750"/>
          </a:xfrm>
          <a:prstGeom prst="rect">
            <a:avLst/>
          </a:prstGeom>
          <a:solidFill>
            <a:srgbClr val="009F86"/>
          </a:solidFill>
          <a:ln w="9525" cap="rnd" cmpd="sng" algn="ctr">
            <a:solidFill>
              <a:srgbClr val="009F86"/>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sym typeface="Arial" panose="020B0604020202020204" pitchFamily="34" charset="0"/>
            </a:endParaRPr>
          </a:p>
        </p:txBody>
      </p:sp>
      <p:sp>
        <p:nvSpPr>
          <p:cNvPr id="14" name="Rectangle 13">
            <a:extLst>
              <a:ext uri="{FF2B5EF4-FFF2-40B4-BE49-F238E27FC236}">
                <a16:creationId xmlns:a16="http://schemas.microsoft.com/office/drawing/2014/main" id="{F2E4F100-D6FC-4599-BB1C-34F1A0CA8F63}"/>
              </a:ext>
            </a:extLst>
          </p:cNvPr>
          <p:cNvSpPr/>
          <p:nvPr/>
        </p:nvSpPr>
        <p:spPr>
          <a:xfrm>
            <a:off x="436227" y="679508"/>
            <a:ext cx="11179673" cy="2089483"/>
          </a:xfrm>
          <a:prstGeom prst="rect">
            <a:avLst/>
          </a:prstGeom>
        </p:spPr>
        <p:txBody>
          <a:bodyPr wrap="square">
            <a:spAutoFit/>
          </a:bodyPr>
          <a:lstStyle/>
          <a:p>
            <a:pPr>
              <a:lnSpc>
                <a:spcPct val="150000"/>
              </a:lnSpc>
            </a:pPr>
            <a:r>
              <a:rPr lang="en-GB" sz="1600" b="1" dirty="0">
                <a:latin typeface="Arial" panose="020B0604020202020204" pitchFamily="34" charset="0"/>
                <a:cs typeface="Arial" panose="020B0604020202020204" pitchFamily="34" charset="0"/>
              </a:rPr>
              <a:t>Common Framework on Public Health Protection and Health Security - Governance</a:t>
            </a:r>
          </a:p>
          <a:p>
            <a:pPr marL="285750" indent="-285750">
              <a:lnSpc>
                <a:spcPct val="150000"/>
              </a:lnSpc>
              <a:buFont typeface="Arial" panose="020B0604020202020204" pitchFamily="34" charset="0"/>
              <a:buChar char="•"/>
            </a:pPr>
            <a:r>
              <a:rPr lang="en-GB" sz="1200" dirty="0">
                <a:latin typeface="Arial" panose="020B0604020202020204" pitchFamily="34" charset="0"/>
                <a:cs typeface="Arial" panose="020B0604020202020204" pitchFamily="34" charset="0"/>
              </a:rPr>
              <a:t>The Framework formalises the existing UK Health Protection Oversight Group, which will be responsible for its implementation, including by developing the underpinning work programme. </a:t>
            </a:r>
          </a:p>
          <a:p>
            <a:pPr marL="285750" indent="-285750">
              <a:lnSpc>
                <a:spcPct val="150000"/>
              </a:lnSpc>
              <a:buFont typeface="Arial" panose="020B0604020202020204" pitchFamily="34" charset="0"/>
              <a:buChar char="•"/>
            </a:pPr>
            <a:r>
              <a:rPr lang="en-GB" sz="1200" dirty="0">
                <a:latin typeface="Arial" panose="020B0604020202020204" pitchFamily="34" charset="0"/>
                <a:cs typeface="Arial" panose="020B0604020202020204" pitchFamily="34" charset="0"/>
              </a:rPr>
              <a:t>The Framework, through the Health Security (EU Exit) Regulations 2021, also establishes the UK Health Protection Committee. The UK Health Protection Committee will support and monitor the application of the Framework, as well as be responsible for a number of functions in the proposed Health Security (EU Exit) Regulations 2021, for example UK-wide surveillance of communicable diseases and related special health matters. </a:t>
            </a:r>
          </a:p>
          <a:p>
            <a:pPr marL="285750" indent="-285750">
              <a:lnSpc>
                <a:spcPct val="150000"/>
              </a:lnSpc>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3FF77479-C8C9-4365-AF30-9E9603CCC2A1}"/>
              </a:ext>
            </a:extLst>
          </p:cNvPr>
          <p:cNvPicPr/>
          <p:nvPr/>
        </p:nvPicPr>
        <p:blipFill rotWithShape="1">
          <a:blip r:embed="rId8" cstate="print">
            <a:extLst>
              <a:ext uri="{28A0092B-C50C-407E-A947-70E740481C1C}">
                <a14:useLocalDpi xmlns:a14="http://schemas.microsoft.com/office/drawing/2010/main" val="0"/>
              </a:ext>
            </a:extLst>
          </a:blip>
          <a:srcRect l="4019" r="5151"/>
          <a:stretch/>
        </p:blipFill>
        <p:spPr bwMode="auto">
          <a:xfrm>
            <a:off x="2759641" y="2768991"/>
            <a:ext cx="6672718" cy="3657422"/>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522788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ZfhzmIpDrpupN4cbwLM_AQ"/>
</p:tagLst>
</file>

<file path=ppt/theme/theme1.xml><?xml version="1.0" encoding="utf-8"?>
<a:theme xmlns:a="http://schemas.openxmlformats.org/drawingml/2006/main" name="Dividend">
  <a:themeElements>
    <a:clrScheme name="Custom 3">
      <a:dk1>
        <a:sysClr val="windowText" lastClr="000000"/>
      </a:dk1>
      <a:lt1>
        <a:sysClr val="window" lastClr="FFFFFF"/>
      </a:lt1>
      <a:dk2>
        <a:srgbClr val="3D3D3D"/>
      </a:dk2>
      <a:lt2>
        <a:srgbClr val="EBEBEB"/>
      </a:lt2>
      <a:accent1>
        <a:srgbClr val="7B0018"/>
      </a:accent1>
      <a:accent2>
        <a:srgbClr val="009999"/>
      </a:accent2>
      <a:accent3>
        <a:srgbClr val="B1B1B1"/>
      </a:accent3>
      <a:accent4>
        <a:srgbClr val="969FA7"/>
      </a:accent4>
      <a:accent5>
        <a:srgbClr val="6C7781"/>
      </a:accent5>
      <a:accent6>
        <a:srgbClr val="61616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10511</TotalTime>
  <Words>1009</Words>
  <Application>Microsoft Office PowerPoint</Application>
  <PresentationFormat>Widescreen</PresentationFormat>
  <Paragraphs>58</Paragraphs>
  <Slides>5</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2" baseType="lpstr">
      <vt:lpstr>Arial</vt:lpstr>
      <vt:lpstr>Calibri</vt:lpstr>
      <vt:lpstr>Gill Sans MT</vt:lpstr>
      <vt:lpstr>Times New Roman</vt:lpstr>
      <vt:lpstr>Wingdings 2</vt:lpstr>
      <vt:lpstr>Dividend</vt:lpstr>
      <vt:lpstr>think-cell Slide</vt:lpstr>
      <vt:lpstr>Common framework</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Charlotte Slater</dc:creator>
  <cp:lastModifiedBy>Davidson J (Jane)</cp:lastModifiedBy>
  <cp:revision>53</cp:revision>
  <dcterms:created xsi:type="dcterms:W3CDTF">2019-12-11T15:04:26Z</dcterms:created>
  <dcterms:modified xsi:type="dcterms:W3CDTF">2022-01-20T16:30:26Z</dcterms:modified>
</cp:coreProperties>
</file>